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4" r:id="rId1"/>
  </p:sldMasterIdLst>
  <p:notesMasterIdLst>
    <p:notesMasterId r:id="rId23"/>
  </p:notesMasterIdLst>
  <p:sldIdLst>
    <p:sldId id="27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</p:sldIdLst>
  <p:sldSz cx="9144000" cy="5143500" type="screen16x9"/>
  <p:notesSz cx="6858000" cy="9144000"/>
  <p:embeddedFontLst>
    <p:embeddedFont>
      <p:font typeface="Hanken Grotesk" panose="020B0604020202020204" charset="0"/>
      <p:regular r:id="rId24"/>
      <p:bold r:id="rId25"/>
      <p:italic r:id="rId26"/>
      <p:boldItalic r:id="rId27"/>
    </p:embeddedFont>
    <p:embeddedFont>
      <p:font typeface="Space Grotesk SemiBold" panose="020B0604020202020204" charset="0"/>
      <p:regular r:id="rId28"/>
      <p:bold r:id="rId29"/>
    </p:embeddedFont>
    <p:embeddedFont>
      <p:font typeface="Poppins" panose="020B0604020202020204" charset="0"/>
      <p:regular r:id="rId30"/>
      <p:bold r:id="rId31"/>
      <p:italic r:id="rId32"/>
      <p:boldItalic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  <p:embeddedFont>
      <p:font typeface="Space Grotesk" panose="020B0604020202020204" charset="0"/>
      <p:regular r:id="rId38"/>
      <p:bold r:id="rId39"/>
    </p:embeddedFont>
    <p:embeddedFont>
      <p:font typeface="Lobster" panose="020B0604020202020204" charset="0"/>
      <p:regular r:id="rId40"/>
    </p:embeddedFont>
    <p:embeddedFont>
      <p:font typeface="Fredoka" panose="020B0604020202020204" charset="-79"/>
      <p:regular r:id="rId41"/>
      <p:bold r:id="rId42"/>
    </p:embeddedFont>
    <p:embeddedFont>
      <p:font typeface="Inter" panose="020B060402020202020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Inter Medium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26F454AD-6F99-4878-9EC5-EDB276BED1C9}">
          <p14:sldIdLst>
            <p14:sldId id="275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6FC"/>
    <a:srgbClr val="003366"/>
    <a:srgbClr val="00000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font" Target="fonts/font3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54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25280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01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SLIDES_API200070488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SLIDES_API200070488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292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SLIDES_API200234184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SLIDES_API200234184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153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SLIDES_API50680465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SLIDES_API50680465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048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SLIDES_API207705128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SLIDES_API207705128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376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SLIDES_API72404423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SLIDES_API72404423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989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SLIDES_API58020630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SLIDES_API58020630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356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SLIDES_API38932175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SLIDES_API38932175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362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SLIDES_API13194296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SLIDES_API13194296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901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SLIDES_API141390835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SLIDES_API141390835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542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SLIDES_API161916615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SLIDES_API161916615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976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SLIDES_API95949818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SLIDES_API95949818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206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SLIDES_API193659053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SLIDES_API193659053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904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SLIDES_API46518994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SLIDES_API46518994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524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SLIDES_API14660516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SLIDES_API14660516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684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SLIDES_API46731446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SLIDES_API46731446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53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SLIDES_API184549382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SLIDES_API184549382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546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SLIDES_API43281049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SLIDES_API43281049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95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SLIDES_API17513073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SLIDES_API17513073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650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SLIDES_API161702434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SLIDES_API161702434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181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v1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04525" y="4450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04525" y="1241750"/>
            <a:ext cx="8067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 a list + image 1">
  <p:cSld name="MAIN_POINT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2"/>
          <p:cNvSpPr>
            <a:spLocks noGrp="1"/>
          </p:cNvSpPr>
          <p:nvPr>
            <p:ph type="pic" idx="2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2"/>
          <p:cNvSpPr/>
          <p:nvPr/>
        </p:nvSpPr>
        <p:spPr>
          <a:xfrm>
            <a:off x="4855875" y="819675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4855875" y="3177964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>
            <a:off x="4992675" y="957875"/>
            <a:ext cx="3452400" cy="14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3"/>
          </p:nvPr>
        </p:nvSpPr>
        <p:spPr>
          <a:xfrm>
            <a:off x="5001050" y="3332050"/>
            <a:ext cx="3453300" cy="14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6" name="Google Shape;86;p12"/>
          <p:cNvSpPr/>
          <p:nvPr/>
        </p:nvSpPr>
        <p:spPr>
          <a:xfrm>
            <a:off x="4855875" y="819675"/>
            <a:ext cx="18000" cy="169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3780000" algn="bl" rotWithShape="0">
              <a:srgbClr val="D9D9D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7" name="Google Shape;87;p12"/>
          <p:cNvSpPr/>
          <p:nvPr/>
        </p:nvSpPr>
        <p:spPr>
          <a:xfrm>
            <a:off x="4855981" y="3177975"/>
            <a:ext cx="18000" cy="1691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3780000" algn="bl" rotWithShape="0">
              <a:srgbClr val="D9D9D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v2 1">
  <p:cSld name="TITLE_AND_BODY_1_2_1_4"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02"/>
          <p:cNvSpPr/>
          <p:nvPr/>
        </p:nvSpPr>
        <p:spPr>
          <a:xfrm rot="10800000">
            <a:off x="0" y="2566200"/>
            <a:ext cx="9144000" cy="25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102"/>
          <p:cNvSpPr/>
          <p:nvPr/>
        </p:nvSpPr>
        <p:spPr>
          <a:xfrm>
            <a:off x="569625" y="1377275"/>
            <a:ext cx="25755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10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76" name="Google Shape;1176;p102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7" name="Google Shape;1177;p102"/>
          <p:cNvSpPr txBox="1">
            <a:spLocks noGrp="1"/>
          </p:cNvSpPr>
          <p:nvPr>
            <p:ph type="body" idx="1"/>
          </p:nvPr>
        </p:nvSpPr>
        <p:spPr>
          <a:xfrm>
            <a:off x="821800" y="2449762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78" name="Google Shape;1178;p102"/>
          <p:cNvSpPr/>
          <p:nvPr/>
        </p:nvSpPr>
        <p:spPr>
          <a:xfrm>
            <a:off x="3287700" y="1377275"/>
            <a:ext cx="25755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102"/>
          <p:cNvSpPr/>
          <p:nvPr/>
        </p:nvSpPr>
        <p:spPr>
          <a:xfrm>
            <a:off x="6005750" y="1377275"/>
            <a:ext cx="25755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102"/>
          <p:cNvSpPr txBox="1">
            <a:spLocks noGrp="1"/>
          </p:cNvSpPr>
          <p:nvPr>
            <p:ph type="body" idx="2"/>
          </p:nvPr>
        </p:nvSpPr>
        <p:spPr>
          <a:xfrm>
            <a:off x="3530388" y="2449762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81" name="Google Shape;1181;p102"/>
          <p:cNvSpPr txBox="1">
            <a:spLocks noGrp="1"/>
          </p:cNvSpPr>
          <p:nvPr>
            <p:ph type="body" idx="3"/>
          </p:nvPr>
        </p:nvSpPr>
        <p:spPr>
          <a:xfrm>
            <a:off x="6238988" y="2449762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82" name="Google Shape;1182;p102"/>
          <p:cNvSpPr/>
          <p:nvPr/>
        </p:nvSpPr>
        <p:spPr>
          <a:xfrm>
            <a:off x="566250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83" name="Google Shape;1183;p102"/>
          <p:cNvSpPr/>
          <p:nvPr/>
        </p:nvSpPr>
        <p:spPr>
          <a:xfrm>
            <a:off x="3295463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84" name="Google Shape;1184;p102"/>
          <p:cNvSpPr/>
          <p:nvPr/>
        </p:nvSpPr>
        <p:spPr>
          <a:xfrm>
            <a:off x="6008788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85" name="Google Shape;1185;p102"/>
          <p:cNvSpPr txBox="1">
            <a:spLocks noGrp="1"/>
          </p:cNvSpPr>
          <p:nvPr>
            <p:ph type="subTitle" idx="4"/>
          </p:nvPr>
        </p:nvSpPr>
        <p:spPr>
          <a:xfrm>
            <a:off x="821800" y="193795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"/>
              <a:buNone/>
              <a:defRPr sz="12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186" name="Google Shape;1186;p102"/>
          <p:cNvSpPr txBox="1">
            <a:spLocks noGrp="1"/>
          </p:cNvSpPr>
          <p:nvPr>
            <p:ph type="subTitle" idx="5"/>
          </p:nvPr>
        </p:nvSpPr>
        <p:spPr>
          <a:xfrm>
            <a:off x="3530388" y="193795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"/>
              <a:buNone/>
              <a:defRPr sz="12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187" name="Google Shape;1187;p102"/>
          <p:cNvSpPr txBox="1">
            <a:spLocks noGrp="1"/>
          </p:cNvSpPr>
          <p:nvPr>
            <p:ph type="subTitle" idx="6"/>
          </p:nvPr>
        </p:nvSpPr>
        <p:spPr>
          <a:xfrm>
            <a:off x="6238988" y="193795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"/>
              <a:buNone/>
              <a:defRPr sz="12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rows and headers 1">
  <p:cSld name="MAIN_POINT_2_3"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0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103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91" name="Google Shape;1191;p103"/>
          <p:cNvSpPr txBox="1">
            <a:spLocks noGrp="1"/>
          </p:cNvSpPr>
          <p:nvPr>
            <p:ph type="body" idx="1"/>
          </p:nvPr>
        </p:nvSpPr>
        <p:spPr>
          <a:xfrm>
            <a:off x="3556273" y="2688525"/>
            <a:ext cx="4746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92" name="Google Shape;1192;p103"/>
          <p:cNvSpPr txBox="1">
            <a:spLocks noGrp="1"/>
          </p:cNvSpPr>
          <p:nvPr>
            <p:ph type="body" idx="2"/>
          </p:nvPr>
        </p:nvSpPr>
        <p:spPr>
          <a:xfrm>
            <a:off x="3556273" y="1389725"/>
            <a:ext cx="4746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93" name="Google Shape;1193;p103"/>
          <p:cNvSpPr txBox="1">
            <a:spLocks noGrp="1"/>
          </p:cNvSpPr>
          <p:nvPr>
            <p:ph type="body" idx="3"/>
          </p:nvPr>
        </p:nvSpPr>
        <p:spPr>
          <a:xfrm>
            <a:off x="3556273" y="3903738"/>
            <a:ext cx="4746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94" name="Google Shape;1194;p103"/>
          <p:cNvSpPr txBox="1">
            <a:spLocks noGrp="1"/>
          </p:cNvSpPr>
          <p:nvPr>
            <p:ph type="subTitle" idx="4"/>
          </p:nvPr>
        </p:nvSpPr>
        <p:spPr>
          <a:xfrm>
            <a:off x="566250" y="2688525"/>
            <a:ext cx="24780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195" name="Google Shape;1195;p103"/>
          <p:cNvSpPr txBox="1">
            <a:spLocks noGrp="1"/>
          </p:cNvSpPr>
          <p:nvPr>
            <p:ph type="subTitle" idx="5"/>
          </p:nvPr>
        </p:nvSpPr>
        <p:spPr>
          <a:xfrm>
            <a:off x="566250" y="1389725"/>
            <a:ext cx="24780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196" name="Google Shape;1196;p103"/>
          <p:cNvSpPr txBox="1">
            <a:spLocks noGrp="1"/>
          </p:cNvSpPr>
          <p:nvPr>
            <p:ph type="subTitle" idx="6"/>
          </p:nvPr>
        </p:nvSpPr>
        <p:spPr>
          <a:xfrm>
            <a:off x="566250" y="3903738"/>
            <a:ext cx="24780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paragraphs 2">
  <p:cSld name="TITLE_AND_BODY_1_1_1_1_1_2"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04"/>
          <p:cNvSpPr/>
          <p:nvPr/>
        </p:nvSpPr>
        <p:spPr>
          <a:xfrm>
            <a:off x="645900" y="1479743"/>
            <a:ext cx="2418600" cy="3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99" name="Google Shape;1199;p104"/>
          <p:cNvSpPr/>
          <p:nvPr/>
        </p:nvSpPr>
        <p:spPr>
          <a:xfrm>
            <a:off x="6079500" y="1479717"/>
            <a:ext cx="2418600" cy="31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00" name="Google Shape;1200;p104"/>
          <p:cNvSpPr/>
          <p:nvPr/>
        </p:nvSpPr>
        <p:spPr>
          <a:xfrm>
            <a:off x="3358950" y="1479717"/>
            <a:ext cx="2418600" cy="31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01" name="Google Shape;1201;p104"/>
          <p:cNvSpPr/>
          <p:nvPr/>
        </p:nvSpPr>
        <p:spPr>
          <a:xfrm>
            <a:off x="0" y="0"/>
            <a:ext cx="9144000" cy="7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02" name="Google Shape;1202;p10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3" name="Google Shape;1203;p104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04" name="Google Shape;1204;p104"/>
          <p:cNvSpPr txBox="1">
            <a:spLocks noGrp="1"/>
          </p:cNvSpPr>
          <p:nvPr>
            <p:ph type="body" idx="1"/>
          </p:nvPr>
        </p:nvSpPr>
        <p:spPr>
          <a:xfrm>
            <a:off x="723450" y="1547526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05" name="Google Shape;1205;p104"/>
          <p:cNvSpPr txBox="1">
            <a:spLocks noGrp="1"/>
          </p:cNvSpPr>
          <p:nvPr>
            <p:ph type="body" idx="2"/>
          </p:nvPr>
        </p:nvSpPr>
        <p:spPr>
          <a:xfrm>
            <a:off x="6149550" y="1547526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06" name="Google Shape;1206;p104"/>
          <p:cNvSpPr txBox="1">
            <a:spLocks noGrp="1"/>
          </p:cNvSpPr>
          <p:nvPr>
            <p:ph type="body" idx="3"/>
          </p:nvPr>
        </p:nvSpPr>
        <p:spPr>
          <a:xfrm>
            <a:off x="3436500" y="1547526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 - o 1">
  <p:cSld name="TITLE_AND_BODY_1_3_3"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0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9" name="Google Shape;1209;p105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10" name="Google Shape;1210;p105"/>
          <p:cNvSpPr txBox="1">
            <a:spLocks noGrp="1"/>
          </p:cNvSpPr>
          <p:nvPr>
            <p:ph type="body" idx="1"/>
          </p:nvPr>
        </p:nvSpPr>
        <p:spPr>
          <a:xfrm>
            <a:off x="642375" y="2008800"/>
            <a:ext cx="2546400" cy="24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11" name="Google Shape;1211;p105"/>
          <p:cNvSpPr/>
          <p:nvPr/>
        </p:nvSpPr>
        <p:spPr>
          <a:xfrm>
            <a:off x="566250" y="145440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105"/>
          <p:cNvSpPr txBox="1">
            <a:spLocks noGrp="1"/>
          </p:cNvSpPr>
          <p:nvPr>
            <p:ph type="subTitle" idx="2"/>
          </p:nvPr>
        </p:nvSpPr>
        <p:spPr>
          <a:xfrm>
            <a:off x="642375" y="1434000"/>
            <a:ext cx="2415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13" name="Google Shape;1213;p105"/>
          <p:cNvSpPr txBox="1">
            <a:spLocks noGrp="1"/>
          </p:cNvSpPr>
          <p:nvPr>
            <p:ph type="body" idx="3"/>
          </p:nvPr>
        </p:nvSpPr>
        <p:spPr>
          <a:xfrm>
            <a:off x="3330200" y="2008800"/>
            <a:ext cx="2546400" cy="24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14" name="Google Shape;1214;p105"/>
          <p:cNvSpPr/>
          <p:nvPr/>
        </p:nvSpPr>
        <p:spPr>
          <a:xfrm>
            <a:off x="3254063" y="145440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105"/>
          <p:cNvSpPr txBox="1">
            <a:spLocks noGrp="1"/>
          </p:cNvSpPr>
          <p:nvPr>
            <p:ph type="subTitle" idx="4"/>
          </p:nvPr>
        </p:nvSpPr>
        <p:spPr>
          <a:xfrm>
            <a:off x="3330200" y="1434000"/>
            <a:ext cx="2415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16" name="Google Shape;1216;p105"/>
          <p:cNvSpPr txBox="1">
            <a:spLocks noGrp="1"/>
          </p:cNvSpPr>
          <p:nvPr>
            <p:ph type="body" idx="5"/>
          </p:nvPr>
        </p:nvSpPr>
        <p:spPr>
          <a:xfrm>
            <a:off x="6018025" y="2008800"/>
            <a:ext cx="2546400" cy="24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17" name="Google Shape;1217;p105"/>
          <p:cNvSpPr/>
          <p:nvPr/>
        </p:nvSpPr>
        <p:spPr>
          <a:xfrm>
            <a:off x="5941888" y="145440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105"/>
          <p:cNvSpPr txBox="1">
            <a:spLocks noGrp="1"/>
          </p:cNvSpPr>
          <p:nvPr>
            <p:ph type="subTitle" idx="6"/>
          </p:nvPr>
        </p:nvSpPr>
        <p:spPr>
          <a:xfrm>
            <a:off x="6018025" y="1434000"/>
            <a:ext cx="2415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2 - o 1">
  <p:cSld name="TITLE_AND_BODY_2_2"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0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1" name="Google Shape;1221;p106"/>
          <p:cNvSpPr txBox="1">
            <a:spLocks noGrp="1"/>
          </p:cNvSpPr>
          <p:nvPr>
            <p:ph type="body" idx="1"/>
          </p:nvPr>
        </p:nvSpPr>
        <p:spPr>
          <a:xfrm>
            <a:off x="659850" y="1904400"/>
            <a:ext cx="24447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22" name="Google Shape;1222;p106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23" name="Google Shape;1223;p106"/>
          <p:cNvSpPr/>
          <p:nvPr/>
        </p:nvSpPr>
        <p:spPr>
          <a:xfrm>
            <a:off x="566250" y="137035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24" name="Google Shape;1224;p106"/>
          <p:cNvSpPr/>
          <p:nvPr/>
        </p:nvSpPr>
        <p:spPr>
          <a:xfrm>
            <a:off x="566250" y="1738675"/>
            <a:ext cx="174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25" name="Google Shape;1225;p106"/>
          <p:cNvSpPr txBox="1">
            <a:spLocks noGrp="1"/>
          </p:cNvSpPr>
          <p:nvPr>
            <p:ph type="subTitle" idx="2"/>
          </p:nvPr>
        </p:nvSpPr>
        <p:spPr>
          <a:xfrm>
            <a:off x="688590" y="1367825"/>
            <a:ext cx="241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26" name="Google Shape;1226;p106"/>
          <p:cNvSpPr txBox="1">
            <a:spLocks noGrp="1"/>
          </p:cNvSpPr>
          <p:nvPr>
            <p:ph type="body" idx="3"/>
          </p:nvPr>
        </p:nvSpPr>
        <p:spPr>
          <a:xfrm>
            <a:off x="3396450" y="1904400"/>
            <a:ext cx="24447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27" name="Google Shape;1227;p106"/>
          <p:cNvSpPr/>
          <p:nvPr/>
        </p:nvSpPr>
        <p:spPr>
          <a:xfrm>
            <a:off x="3302850" y="137035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28" name="Google Shape;1228;p106"/>
          <p:cNvSpPr/>
          <p:nvPr/>
        </p:nvSpPr>
        <p:spPr>
          <a:xfrm>
            <a:off x="3302850" y="1738675"/>
            <a:ext cx="174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29" name="Google Shape;1229;p106"/>
          <p:cNvSpPr txBox="1">
            <a:spLocks noGrp="1"/>
          </p:cNvSpPr>
          <p:nvPr>
            <p:ph type="subTitle" idx="4"/>
          </p:nvPr>
        </p:nvSpPr>
        <p:spPr>
          <a:xfrm>
            <a:off x="3425190" y="1367825"/>
            <a:ext cx="241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30" name="Google Shape;1230;p106"/>
          <p:cNvSpPr txBox="1">
            <a:spLocks noGrp="1"/>
          </p:cNvSpPr>
          <p:nvPr>
            <p:ph type="body" idx="5"/>
          </p:nvPr>
        </p:nvSpPr>
        <p:spPr>
          <a:xfrm>
            <a:off x="6133050" y="1904400"/>
            <a:ext cx="24447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31" name="Google Shape;1231;p106"/>
          <p:cNvSpPr/>
          <p:nvPr/>
        </p:nvSpPr>
        <p:spPr>
          <a:xfrm>
            <a:off x="6039450" y="137035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32" name="Google Shape;1232;p106"/>
          <p:cNvSpPr/>
          <p:nvPr/>
        </p:nvSpPr>
        <p:spPr>
          <a:xfrm>
            <a:off x="6039450" y="1738675"/>
            <a:ext cx="174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33" name="Google Shape;1233;p106"/>
          <p:cNvSpPr txBox="1">
            <a:spLocks noGrp="1"/>
          </p:cNvSpPr>
          <p:nvPr>
            <p:ph type="subTitle" idx="6"/>
          </p:nvPr>
        </p:nvSpPr>
        <p:spPr>
          <a:xfrm>
            <a:off x="6161790" y="1367825"/>
            <a:ext cx="241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3 1">
  <p:cSld name="TITLE_AND_BODY_1_1_2_2"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07"/>
          <p:cNvSpPr/>
          <p:nvPr/>
        </p:nvSpPr>
        <p:spPr>
          <a:xfrm flipH="1">
            <a:off x="3276925" y="1421275"/>
            <a:ext cx="27900" cy="261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107"/>
          <p:cNvSpPr/>
          <p:nvPr/>
        </p:nvSpPr>
        <p:spPr>
          <a:xfrm flipH="1">
            <a:off x="6005675" y="1421275"/>
            <a:ext cx="27900" cy="26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107"/>
          <p:cNvSpPr/>
          <p:nvPr/>
        </p:nvSpPr>
        <p:spPr>
          <a:xfrm flipH="1">
            <a:off x="548108" y="1421275"/>
            <a:ext cx="27900" cy="261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10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39" name="Google Shape;1239;p107"/>
          <p:cNvSpPr txBox="1">
            <a:spLocks noGrp="1"/>
          </p:cNvSpPr>
          <p:nvPr>
            <p:ph type="sldNum" idx="12"/>
          </p:nvPr>
        </p:nvSpPr>
        <p:spPr>
          <a:xfrm>
            <a:off x="8029045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0" name="Google Shape;1240;p107"/>
          <p:cNvSpPr txBox="1">
            <a:spLocks noGrp="1"/>
          </p:cNvSpPr>
          <p:nvPr>
            <p:ph type="subTitle" idx="1"/>
          </p:nvPr>
        </p:nvSpPr>
        <p:spPr>
          <a:xfrm>
            <a:off x="699750" y="1354460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41" name="Google Shape;1241;p107"/>
          <p:cNvSpPr txBox="1">
            <a:spLocks noGrp="1"/>
          </p:cNvSpPr>
          <p:nvPr>
            <p:ph type="subTitle" idx="2"/>
          </p:nvPr>
        </p:nvSpPr>
        <p:spPr>
          <a:xfrm>
            <a:off x="3428483" y="1354460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42" name="Google Shape;1242;p107"/>
          <p:cNvSpPr txBox="1">
            <a:spLocks noGrp="1"/>
          </p:cNvSpPr>
          <p:nvPr>
            <p:ph type="subTitle" idx="3"/>
          </p:nvPr>
        </p:nvSpPr>
        <p:spPr>
          <a:xfrm>
            <a:off x="6157229" y="1354460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43" name="Google Shape;1243;p107"/>
          <p:cNvSpPr txBox="1">
            <a:spLocks noGrp="1"/>
          </p:cNvSpPr>
          <p:nvPr>
            <p:ph type="body" idx="4"/>
          </p:nvPr>
        </p:nvSpPr>
        <p:spPr>
          <a:xfrm>
            <a:off x="699750" y="1925400"/>
            <a:ext cx="22089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44" name="Google Shape;1244;p107"/>
          <p:cNvSpPr txBox="1">
            <a:spLocks noGrp="1"/>
          </p:cNvSpPr>
          <p:nvPr>
            <p:ph type="body" idx="5"/>
          </p:nvPr>
        </p:nvSpPr>
        <p:spPr>
          <a:xfrm>
            <a:off x="3428483" y="1925400"/>
            <a:ext cx="22089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45" name="Google Shape;1245;p107"/>
          <p:cNvSpPr txBox="1">
            <a:spLocks noGrp="1"/>
          </p:cNvSpPr>
          <p:nvPr>
            <p:ph type="body" idx="6"/>
          </p:nvPr>
        </p:nvSpPr>
        <p:spPr>
          <a:xfrm>
            <a:off x="6157229" y="1925400"/>
            <a:ext cx="22089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50">
          <p15:clr>
            <a:srgbClr val="E46962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 v3 1">
  <p:cSld name="TITLE_AND_BODY_1_2_1_1_1_3"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48" name="Google Shape;1248;p108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9" name="Google Shape;1249;p108"/>
          <p:cNvSpPr txBox="1">
            <a:spLocks noGrp="1"/>
          </p:cNvSpPr>
          <p:nvPr>
            <p:ph type="body" idx="1"/>
          </p:nvPr>
        </p:nvSpPr>
        <p:spPr>
          <a:xfrm>
            <a:off x="806100" y="30454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50" name="Google Shape;1250;p108"/>
          <p:cNvSpPr txBox="1">
            <a:spLocks noGrp="1"/>
          </p:cNvSpPr>
          <p:nvPr>
            <p:ph type="subTitle" idx="2"/>
          </p:nvPr>
        </p:nvSpPr>
        <p:spPr>
          <a:xfrm>
            <a:off x="10839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51" name="Google Shape;1251;p108"/>
          <p:cNvSpPr txBox="1">
            <a:spLocks noGrp="1"/>
          </p:cNvSpPr>
          <p:nvPr>
            <p:ph type="body" idx="3"/>
          </p:nvPr>
        </p:nvSpPr>
        <p:spPr>
          <a:xfrm>
            <a:off x="2598900" y="30454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52" name="Google Shape;1252;p108"/>
          <p:cNvSpPr txBox="1">
            <a:spLocks noGrp="1"/>
          </p:cNvSpPr>
          <p:nvPr>
            <p:ph type="subTitle" idx="4"/>
          </p:nvPr>
        </p:nvSpPr>
        <p:spPr>
          <a:xfrm>
            <a:off x="28767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53" name="Google Shape;1253;p108"/>
          <p:cNvSpPr txBox="1">
            <a:spLocks noGrp="1"/>
          </p:cNvSpPr>
          <p:nvPr>
            <p:ph type="body" idx="5"/>
          </p:nvPr>
        </p:nvSpPr>
        <p:spPr>
          <a:xfrm>
            <a:off x="4574400" y="30454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54" name="Google Shape;1254;p108"/>
          <p:cNvSpPr txBox="1">
            <a:spLocks noGrp="1"/>
          </p:cNvSpPr>
          <p:nvPr>
            <p:ph type="subTitle" idx="6"/>
          </p:nvPr>
        </p:nvSpPr>
        <p:spPr>
          <a:xfrm>
            <a:off x="48522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55" name="Google Shape;1255;p108"/>
          <p:cNvSpPr txBox="1">
            <a:spLocks noGrp="1"/>
          </p:cNvSpPr>
          <p:nvPr>
            <p:ph type="body" idx="7"/>
          </p:nvPr>
        </p:nvSpPr>
        <p:spPr>
          <a:xfrm>
            <a:off x="6549900" y="30454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56" name="Google Shape;1256;p108"/>
          <p:cNvSpPr txBox="1">
            <a:spLocks noGrp="1"/>
          </p:cNvSpPr>
          <p:nvPr>
            <p:ph type="subTitle" idx="8"/>
          </p:nvPr>
        </p:nvSpPr>
        <p:spPr>
          <a:xfrm>
            <a:off x="68277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key metrics v3 1">
  <p:cSld name="TITLE_AND_BODY_1_2_1_1_1_2_2"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0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9" name="Google Shape;1259;p109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60" name="Google Shape;1260;p109"/>
          <p:cNvSpPr txBox="1">
            <a:spLocks noGrp="1"/>
          </p:cNvSpPr>
          <p:nvPr>
            <p:ph type="body" idx="1"/>
          </p:nvPr>
        </p:nvSpPr>
        <p:spPr>
          <a:xfrm>
            <a:off x="1110900" y="2969225"/>
            <a:ext cx="23748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61" name="Google Shape;1261;p109"/>
          <p:cNvSpPr txBox="1">
            <a:spLocks noGrp="1"/>
          </p:cNvSpPr>
          <p:nvPr>
            <p:ph type="subTitle" idx="2"/>
          </p:nvPr>
        </p:nvSpPr>
        <p:spPr>
          <a:xfrm>
            <a:off x="1368450" y="2145900"/>
            <a:ext cx="1859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62" name="Google Shape;1262;p109"/>
          <p:cNvSpPr txBox="1">
            <a:spLocks noGrp="1"/>
          </p:cNvSpPr>
          <p:nvPr>
            <p:ph type="body" idx="3"/>
          </p:nvPr>
        </p:nvSpPr>
        <p:spPr>
          <a:xfrm>
            <a:off x="5368300" y="2969225"/>
            <a:ext cx="23748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63" name="Google Shape;1263;p109"/>
          <p:cNvSpPr txBox="1">
            <a:spLocks noGrp="1"/>
          </p:cNvSpPr>
          <p:nvPr>
            <p:ph type="subTitle" idx="4"/>
          </p:nvPr>
        </p:nvSpPr>
        <p:spPr>
          <a:xfrm>
            <a:off x="5625850" y="2145900"/>
            <a:ext cx="1859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2 1">
  <p:cSld name="CUSTOM_1_3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10"/>
          <p:cNvSpPr/>
          <p:nvPr/>
        </p:nvSpPr>
        <p:spPr>
          <a:xfrm>
            <a:off x="5742989" y="1505975"/>
            <a:ext cx="137100" cy="130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11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67" name="Google Shape;1267;p110"/>
          <p:cNvSpPr/>
          <p:nvPr/>
        </p:nvSpPr>
        <p:spPr>
          <a:xfrm>
            <a:off x="2530288" y="1505975"/>
            <a:ext cx="3212700" cy="130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110"/>
          <p:cNvSpPr>
            <a:spLocks noGrp="1"/>
          </p:cNvSpPr>
          <p:nvPr>
            <p:ph type="pic" idx="2"/>
          </p:nvPr>
        </p:nvSpPr>
        <p:spPr>
          <a:xfrm>
            <a:off x="1657588" y="1490550"/>
            <a:ext cx="1328400" cy="132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269" name="Google Shape;1269;p110"/>
          <p:cNvSpPr txBox="1">
            <a:spLocks noGrp="1"/>
          </p:cNvSpPr>
          <p:nvPr>
            <p:ph type="body" idx="1"/>
          </p:nvPr>
        </p:nvSpPr>
        <p:spPr>
          <a:xfrm>
            <a:off x="3181900" y="2055823"/>
            <a:ext cx="25611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0" name="Google Shape;1270;p110"/>
          <p:cNvSpPr txBox="1">
            <a:spLocks noGrp="1"/>
          </p:cNvSpPr>
          <p:nvPr>
            <p:ph type="subTitle" idx="3"/>
          </p:nvPr>
        </p:nvSpPr>
        <p:spPr>
          <a:xfrm>
            <a:off x="3181900" y="1576400"/>
            <a:ext cx="251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71" name="Google Shape;1271;p110"/>
          <p:cNvSpPr/>
          <p:nvPr/>
        </p:nvSpPr>
        <p:spPr>
          <a:xfrm>
            <a:off x="7349314" y="3125750"/>
            <a:ext cx="137100" cy="130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110"/>
          <p:cNvSpPr/>
          <p:nvPr/>
        </p:nvSpPr>
        <p:spPr>
          <a:xfrm>
            <a:off x="4136713" y="3125750"/>
            <a:ext cx="3212700" cy="130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110"/>
          <p:cNvSpPr>
            <a:spLocks noGrp="1"/>
          </p:cNvSpPr>
          <p:nvPr>
            <p:ph type="pic" idx="4"/>
          </p:nvPr>
        </p:nvSpPr>
        <p:spPr>
          <a:xfrm>
            <a:off x="3264013" y="3110325"/>
            <a:ext cx="1328400" cy="132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274" name="Google Shape;1274;p110"/>
          <p:cNvSpPr txBox="1">
            <a:spLocks noGrp="1"/>
          </p:cNvSpPr>
          <p:nvPr>
            <p:ph type="body" idx="5"/>
          </p:nvPr>
        </p:nvSpPr>
        <p:spPr>
          <a:xfrm>
            <a:off x="4788325" y="3675598"/>
            <a:ext cx="25611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5" name="Google Shape;1275;p110"/>
          <p:cNvSpPr txBox="1">
            <a:spLocks noGrp="1"/>
          </p:cNvSpPr>
          <p:nvPr>
            <p:ph type="subTitle" idx="6"/>
          </p:nvPr>
        </p:nvSpPr>
        <p:spPr>
          <a:xfrm>
            <a:off x="4788325" y="3196300"/>
            <a:ext cx="251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 slide - v3 1">
  <p:cSld name="CUSTOM_5_3"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1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78" name="Google Shape;1278;p111"/>
          <p:cNvSpPr/>
          <p:nvPr/>
        </p:nvSpPr>
        <p:spPr>
          <a:xfrm>
            <a:off x="566250" y="2463875"/>
            <a:ext cx="2133600" cy="210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111"/>
          <p:cNvSpPr>
            <a:spLocks noGrp="1"/>
          </p:cNvSpPr>
          <p:nvPr>
            <p:ph type="pic" idx="2"/>
          </p:nvPr>
        </p:nvSpPr>
        <p:spPr>
          <a:xfrm>
            <a:off x="766200" y="1746250"/>
            <a:ext cx="1733700" cy="1733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0" name="Google Shape;1280;p111"/>
          <p:cNvSpPr/>
          <p:nvPr/>
        </p:nvSpPr>
        <p:spPr>
          <a:xfrm>
            <a:off x="566250" y="4444775"/>
            <a:ext cx="2133600" cy="12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111"/>
          <p:cNvSpPr txBox="1">
            <a:spLocks noGrp="1"/>
          </p:cNvSpPr>
          <p:nvPr>
            <p:ph type="subTitle" idx="1"/>
          </p:nvPr>
        </p:nvSpPr>
        <p:spPr>
          <a:xfrm>
            <a:off x="661500" y="3567129"/>
            <a:ext cx="19431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82" name="Google Shape;1282;p111"/>
          <p:cNvSpPr/>
          <p:nvPr/>
        </p:nvSpPr>
        <p:spPr>
          <a:xfrm>
            <a:off x="6444150" y="2463875"/>
            <a:ext cx="2133600" cy="210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111"/>
          <p:cNvSpPr>
            <a:spLocks noGrp="1"/>
          </p:cNvSpPr>
          <p:nvPr>
            <p:ph type="pic" idx="3"/>
          </p:nvPr>
        </p:nvSpPr>
        <p:spPr>
          <a:xfrm>
            <a:off x="6644100" y="1746250"/>
            <a:ext cx="1733700" cy="1733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4" name="Google Shape;1284;p111"/>
          <p:cNvSpPr/>
          <p:nvPr/>
        </p:nvSpPr>
        <p:spPr>
          <a:xfrm>
            <a:off x="6444150" y="4444775"/>
            <a:ext cx="2133600" cy="12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111"/>
          <p:cNvSpPr txBox="1">
            <a:spLocks noGrp="1"/>
          </p:cNvSpPr>
          <p:nvPr>
            <p:ph type="subTitle" idx="4"/>
          </p:nvPr>
        </p:nvSpPr>
        <p:spPr>
          <a:xfrm>
            <a:off x="6539400" y="3566980"/>
            <a:ext cx="19431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86" name="Google Shape;1286;p111"/>
          <p:cNvSpPr/>
          <p:nvPr/>
        </p:nvSpPr>
        <p:spPr>
          <a:xfrm>
            <a:off x="3552825" y="2463875"/>
            <a:ext cx="2133600" cy="210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111"/>
          <p:cNvSpPr>
            <a:spLocks noGrp="1"/>
          </p:cNvSpPr>
          <p:nvPr>
            <p:ph type="pic" idx="5"/>
          </p:nvPr>
        </p:nvSpPr>
        <p:spPr>
          <a:xfrm>
            <a:off x="3752775" y="1746250"/>
            <a:ext cx="1733700" cy="1733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8" name="Google Shape;1288;p111"/>
          <p:cNvSpPr/>
          <p:nvPr/>
        </p:nvSpPr>
        <p:spPr>
          <a:xfrm>
            <a:off x="3552825" y="4444775"/>
            <a:ext cx="2133600" cy="12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111"/>
          <p:cNvSpPr txBox="1">
            <a:spLocks noGrp="1"/>
          </p:cNvSpPr>
          <p:nvPr>
            <p:ph type="subTitle" idx="6"/>
          </p:nvPr>
        </p:nvSpPr>
        <p:spPr>
          <a:xfrm>
            <a:off x="3648075" y="3566979"/>
            <a:ext cx="19431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90" name="Google Shape;1290;p111"/>
          <p:cNvSpPr txBox="1">
            <a:spLocks noGrp="1"/>
          </p:cNvSpPr>
          <p:nvPr>
            <p:ph type="body" idx="7"/>
          </p:nvPr>
        </p:nvSpPr>
        <p:spPr>
          <a:xfrm>
            <a:off x="661500" y="3934480"/>
            <a:ext cx="1943100" cy="4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1" name="Google Shape;1291;p111"/>
          <p:cNvSpPr txBox="1">
            <a:spLocks noGrp="1"/>
          </p:cNvSpPr>
          <p:nvPr>
            <p:ph type="body" idx="8"/>
          </p:nvPr>
        </p:nvSpPr>
        <p:spPr>
          <a:xfrm>
            <a:off x="6539400" y="3934480"/>
            <a:ext cx="1943100" cy="4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2" name="Google Shape;1292;p111"/>
          <p:cNvSpPr txBox="1">
            <a:spLocks noGrp="1"/>
          </p:cNvSpPr>
          <p:nvPr>
            <p:ph type="body" idx="9"/>
          </p:nvPr>
        </p:nvSpPr>
        <p:spPr>
          <a:xfrm>
            <a:off x="3648075" y="3934480"/>
            <a:ext cx="1943100" cy="4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items in  a list + image">
  <p:cSld name="MAIN_POINT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>
            <a:spLocks noGrp="1"/>
          </p:cNvSpPr>
          <p:nvPr>
            <p:ph type="pic" idx="2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4855875" y="819675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3"/>
          <p:cNvSpPr/>
          <p:nvPr/>
        </p:nvSpPr>
        <p:spPr>
          <a:xfrm>
            <a:off x="4855875" y="3177964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1"/>
          </p:nvPr>
        </p:nvSpPr>
        <p:spPr>
          <a:xfrm>
            <a:off x="4992675" y="957875"/>
            <a:ext cx="3452400" cy="14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body" idx="3"/>
          </p:nvPr>
        </p:nvSpPr>
        <p:spPr>
          <a:xfrm>
            <a:off x="5001050" y="3332050"/>
            <a:ext cx="3453300" cy="14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4855875" y="819675"/>
            <a:ext cx="18000" cy="169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3780000" algn="bl" rotWithShape="0">
              <a:srgbClr val="D9D9D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4855981" y="3177975"/>
            <a:ext cx="18000" cy="1691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3780000" algn="bl" rotWithShape="0">
              <a:srgbClr val="D9D9D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3 1">
  <p:cSld name="CUSTOM_18_3"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12"/>
          <p:cNvSpPr/>
          <p:nvPr/>
        </p:nvSpPr>
        <p:spPr>
          <a:xfrm>
            <a:off x="1924050" y="1109375"/>
            <a:ext cx="6653700" cy="3911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112"/>
          <p:cNvSpPr/>
          <p:nvPr/>
        </p:nvSpPr>
        <p:spPr>
          <a:xfrm>
            <a:off x="757275" y="445025"/>
            <a:ext cx="2571600" cy="2695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96" name="Google Shape;1296;p112"/>
          <p:cNvSpPr txBox="1">
            <a:spLocks noGrp="1"/>
          </p:cNvSpPr>
          <p:nvPr>
            <p:ph type="title"/>
          </p:nvPr>
        </p:nvSpPr>
        <p:spPr>
          <a:xfrm>
            <a:off x="3612600" y="445025"/>
            <a:ext cx="496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97" name="Google Shape;1297;p112"/>
          <p:cNvSpPr>
            <a:spLocks noGrp="1"/>
          </p:cNvSpPr>
          <p:nvPr>
            <p:ph type="pic" idx="2"/>
          </p:nvPr>
        </p:nvSpPr>
        <p:spPr>
          <a:xfrm>
            <a:off x="609600" y="445025"/>
            <a:ext cx="2619300" cy="261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98" name="Google Shape;1298;p112"/>
          <p:cNvSpPr txBox="1">
            <a:spLocks noGrp="1"/>
          </p:cNvSpPr>
          <p:nvPr>
            <p:ph type="body" idx="1"/>
          </p:nvPr>
        </p:nvSpPr>
        <p:spPr>
          <a:xfrm>
            <a:off x="3587900" y="1578075"/>
            <a:ext cx="3857400" cy="4782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99" name="Google Shape;1299;p112"/>
          <p:cNvSpPr txBox="1">
            <a:spLocks noGrp="1"/>
          </p:cNvSpPr>
          <p:nvPr>
            <p:ph type="body" idx="3"/>
          </p:nvPr>
        </p:nvSpPr>
        <p:spPr>
          <a:xfrm>
            <a:off x="3587900" y="2421975"/>
            <a:ext cx="3857400" cy="4782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00" name="Google Shape;1300;p112"/>
          <p:cNvSpPr txBox="1">
            <a:spLocks noGrp="1"/>
          </p:cNvSpPr>
          <p:nvPr>
            <p:ph type="body" idx="4"/>
          </p:nvPr>
        </p:nvSpPr>
        <p:spPr>
          <a:xfrm>
            <a:off x="3587900" y="3265875"/>
            <a:ext cx="3857400" cy="4782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01" name="Google Shape;1301;p112"/>
          <p:cNvSpPr txBox="1">
            <a:spLocks noGrp="1"/>
          </p:cNvSpPr>
          <p:nvPr>
            <p:ph type="body" idx="5"/>
          </p:nvPr>
        </p:nvSpPr>
        <p:spPr>
          <a:xfrm>
            <a:off x="3587900" y="4109775"/>
            <a:ext cx="3857400" cy="8337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02" name="Google Shape;1302;p112"/>
          <p:cNvSpPr txBox="1"/>
          <p:nvPr/>
        </p:nvSpPr>
        <p:spPr>
          <a:xfrm>
            <a:off x="3587900" y="123101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Number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303" name="Google Shape;1303;p112"/>
          <p:cNvSpPr txBox="1"/>
          <p:nvPr/>
        </p:nvSpPr>
        <p:spPr>
          <a:xfrm>
            <a:off x="3587900" y="209286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Email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304" name="Google Shape;1304;p112"/>
          <p:cNvSpPr txBox="1"/>
          <p:nvPr/>
        </p:nvSpPr>
        <p:spPr>
          <a:xfrm>
            <a:off x="3587900" y="290016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Site Link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305" name="Google Shape;1305;p112"/>
          <p:cNvSpPr txBox="1"/>
          <p:nvPr/>
        </p:nvSpPr>
        <p:spPr>
          <a:xfrm>
            <a:off x="3587900" y="378066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Address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260">
          <p15:clr>
            <a:srgbClr val="E46962"/>
          </p15:clr>
        </p15:guide>
        <p15:guide id="2" pos="4706">
          <p15:clr>
            <a:srgbClr val="E46962"/>
          </p15:clr>
        </p15:guide>
        <p15:guide id="3" orient="horz" pos="3240">
          <p15:clr>
            <a:srgbClr val="E46962"/>
          </p15:clr>
        </p15:guide>
        <p15:guide id="4" orient="horz" pos="879">
          <p15:clr>
            <a:srgbClr val="E46962"/>
          </p15:clr>
        </p15:guide>
        <p15:guide id="5" orient="horz" pos="1410">
          <p15:clr>
            <a:srgbClr val="E46962"/>
          </p15:clr>
        </p15:guide>
        <p15:guide id="6" orient="horz" pos="1931">
          <p15:clr>
            <a:srgbClr val="E46962"/>
          </p15:clr>
        </p15:guide>
        <p15:guide id="7" orient="horz" pos="2474">
          <p15:clr>
            <a:srgbClr val="E46962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4 v1">
  <p:cSld name="CUSTOM_29_2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13"/>
          <p:cNvSpPr txBox="1">
            <a:spLocks noGrp="1"/>
          </p:cNvSpPr>
          <p:nvPr>
            <p:ph type="title"/>
          </p:nvPr>
        </p:nvSpPr>
        <p:spPr>
          <a:xfrm>
            <a:off x="379400" y="559050"/>
            <a:ext cx="8198400" cy="8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08" name="Google Shape;1308;p113"/>
          <p:cNvSpPr/>
          <p:nvPr/>
        </p:nvSpPr>
        <p:spPr>
          <a:xfrm>
            <a:off x="379400" y="1614000"/>
            <a:ext cx="815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09" name="Google Shape;1309;p113"/>
          <p:cNvSpPr/>
          <p:nvPr/>
        </p:nvSpPr>
        <p:spPr>
          <a:xfrm>
            <a:off x="4581475" y="1614000"/>
            <a:ext cx="815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10" name="Google Shape;1310;p113"/>
          <p:cNvSpPr/>
          <p:nvPr/>
        </p:nvSpPr>
        <p:spPr>
          <a:xfrm>
            <a:off x="379400" y="2798975"/>
            <a:ext cx="815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11" name="Google Shape;1311;p113"/>
          <p:cNvSpPr/>
          <p:nvPr/>
        </p:nvSpPr>
        <p:spPr>
          <a:xfrm>
            <a:off x="4581475" y="2798975"/>
            <a:ext cx="815400" cy="73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12" name="Google Shape;1312;p113"/>
          <p:cNvSpPr txBox="1">
            <a:spLocks noGrp="1"/>
          </p:cNvSpPr>
          <p:nvPr>
            <p:ph type="body" idx="1"/>
          </p:nvPr>
        </p:nvSpPr>
        <p:spPr>
          <a:xfrm>
            <a:off x="1321375" y="1713588"/>
            <a:ext cx="30543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13" name="Google Shape;1313;p113"/>
          <p:cNvSpPr txBox="1">
            <a:spLocks noGrp="1"/>
          </p:cNvSpPr>
          <p:nvPr>
            <p:ph type="body" idx="2"/>
          </p:nvPr>
        </p:nvSpPr>
        <p:spPr>
          <a:xfrm>
            <a:off x="5523450" y="1713588"/>
            <a:ext cx="30543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14" name="Google Shape;1314;p113"/>
          <p:cNvSpPr txBox="1">
            <a:spLocks noGrp="1"/>
          </p:cNvSpPr>
          <p:nvPr>
            <p:ph type="body" idx="3"/>
          </p:nvPr>
        </p:nvSpPr>
        <p:spPr>
          <a:xfrm>
            <a:off x="1321375" y="2911988"/>
            <a:ext cx="30543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15" name="Google Shape;1315;p113"/>
          <p:cNvSpPr txBox="1">
            <a:spLocks noGrp="1"/>
          </p:cNvSpPr>
          <p:nvPr>
            <p:ph type="body" idx="4"/>
          </p:nvPr>
        </p:nvSpPr>
        <p:spPr>
          <a:xfrm>
            <a:off x="5523450" y="2911988"/>
            <a:ext cx="30543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16" name="Google Shape;1316;p113"/>
          <p:cNvSpPr txBox="1">
            <a:spLocks noGrp="1"/>
          </p:cNvSpPr>
          <p:nvPr>
            <p:ph type="subTitle" idx="5"/>
          </p:nvPr>
        </p:nvSpPr>
        <p:spPr>
          <a:xfrm>
            <a:off x="542300" y="17629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7" name="Google Shape;1317;p113"/>
          <p:cNvSpPr txBox="1">
            <a:spLocks noGrp="1"/>
          </p:cNvSpPr>
          <p:nvPr>
            <p:ph type="subTitle" idx="6"/>
          </p:nvPr>
        </p:nvSpPr>
        <p:spPr>
          <a:xfrm>
            <a:off x="4744375" y="17629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113"/>
          <p:cNvSpPr txBox="1">
            <a:spLocks noGrp="1"/>
          </p:cNvSpPr>
          <p:nvPr>
            <p:ph type="subTitle" idx="7"/>
          </p:nvPr>
        </p:nvSpPr>
        <p:spPr>
          <a:xfrm>
            <a:off x="542300" y="29613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9" name="Google Shape;1319;p113"/>
          <p:cNvSpPr txBox="1">
            <a:spLocks noGrp="1"/>
          </p:cNvSpPr>
          <p:nvPr>
            <p:ph type="subTitle" idx="8"/>
          </p:nvPr>
        </p:nvSpPr>
        <p:spPr>
          <a:xfrm>
            <a:off x="4744375" y="29613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63">
          <p15:clr>
            <a:srgbClr val="E46962"/>
          </p15:clr>
        </p15:guide>
        <p15:guide id="2" orient="horz" pos="1017">
          <p15:clr>
            <a:srgbClr val="E46962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4 v2">
  <p:cSld name="CUSTOM_29_1"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14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318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114"/>
          <p:cNvSpPr/>
          <p:nvPr/>
        </p:nvSpPr>
        <p:spPr>
          <a:xfrm>
            <a:off x="5514200" y="699375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23" name="Google Shape;1323;p114"/>
          <p:cNvSpPr/>
          <p:nvPr/>
        </p:nvSpPr>
        <p:spPr>
          <a:xfrm>
            <a:off x="5514200" y="1704125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24" name="Google Shape;1324;p114"/>
          <p:cNvSpPr/>
          <p:nvPr/>
        </p:nvSpPr>
        <p:spPr>
          <a:xfrm>
            <a:off x="5514200" y="2708875"/>
            <a:ext cx="2741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25" name="Google Shape;1325;p114"/>
          <p:cNvSpPr/>
          <p:nvPr/>
        </p:nvSpPr>
        <p:spPr>
          <a:xfrm>
            <a:off x="5514200" y="3713625"/>
            <a:ext cx="2741400" cy="73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26" name="Google Shape;1326;p114"/>
          <p:cNvSpPr txBox="1">
            <a:spLocks noGrp="1"/>
          </p:cNvSpPr>
          <p:nvPr>
            <p:ph type="body" idx="1"/>
          </p:nvPr>
        </p:nvSpPr>
        <p:spPr>
          <a:xfrm>
            <a:off x="6152675" y="825225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7" name="Google Shape;1327;p114"/>
          <p:cNvSpPr txBox="1">
            <a:spLocks noGrp="1"/>
          </p:cNvSpPr>
          <p:nvPr>
            <p:ph type="body" idx="2"/>
          </p:nvPr>
        </p:nvSpPr>
        <p:spPr>
          <a:xfrm>
            <a:off x="6149725" y="1827425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8" name="Google Shape;1328;p114"/>
          <p:cNvSpPr txBox="1">
            <a:spLocks noGrp="1"/>
          </p:cNvSpPr>
          <p:nvPr>
            <p:ph type="body" idx="3"/>
          </p:nvPr>
        </p:nvSpPr>
        <p:spPr>
          <a:xfrm>
            <a:off x="6149725" y="2845138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9" name="Google Shape;1329;p114"/>
          <p:cNvSpPr txBox="1">
            <a:spLocks noGrp="1"/>
          </p:cNvSpPr>
          <p:nvPr>
            <p:ph type="body" idx="4"/>
          </p:nvPr>
        </p:nvSpPr>
        <p:spPr>
          <a:xfrm>
            <a:off x="6149725" y="3836925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0" name="Google Shape;1330;p114"/>
          <p:cNvSpPr txBox="1">
            <a:spLocks noGrp="1"/>
          </p:cNvSpPr>
          <p:nvPr>
            <p:ph type="subTitle" idx="5"/>
          </p:nvPr>
        </p:nvSpPr>
        <p:spPr>
          <a:xfrm>
            <a:off x="5647000" y="85140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1" name="Google Shape;1331;p114"/>
          <p:cNvSpPr txBox="1">
            <a:spLocks noGrp="1"/>
          </p:cNvSpPr>
          <p:nvPr>
            <p:ph type="subTitle" idx="6"/>
          </p:nvPr>
        </p:nvSpPr>
        <p:spPr>
          <a:xfrm>
            <a:off x="5647000" y="1848275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2" name="Google Shape;1332;p114"/>
          <p:cNvSpPr txBox="1">
            <a:spLocks noGrp="1"/>
          </p:cNvSpPr>
          <p:nvPr>
            <p:ph type="subTitle" idx="7"/>
          </p:nvPr>
        </p:nvSpPr>
        <p:spPr>
          <a:xfrm>
            <a:off x="5647000" y="286600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3" name="Google Shape;1333;p114"/>
          <p:cNvSpPr txBox="1">
            <a:spLocks noGrp="1"/>
          </p:cNvSpPr>
          <p:nvPr>
            <p:ph type="subTitle" idx="8"/>
          </p:nvPr>
        </p:nvSpPr>
        <p:spPr>
          <a:xfrm>
            <a:off x="5694325" y="386726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3 v1">
  <p:cSld name="CUSTOM_30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15"/>
          <p:cNvSpPr txBox="1">
            <a:spLocks noGrp="1"/>
          </p:cNvSpPr>
          <p:nvPr>
            <p:ph type="title"/>
          </p:nvPr>
        </p:nvSpPr>
        <p:spPr>
          <a:xfrm>
            <a:off x="379400" y="445025"/>
            <a:ext cx="837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36" name="Google Shape;1336;p115"/>
          <p:cNvSpPr/>
          <p:nvPr/>
        </p:nvSpPr>
        <p:spPr>
          <a:xfrm>
            <a:off x="379400" y="2644450"/>
            <a:ext cx="6393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37" name="Google Shape;1337;p115"/>
          <p:cNvSpPr txBox="1">
            <a:spLocks noGrp="1"/>
          </p:cNvSpPr>
          <p:nvPr>
            <p:ph type="body" idx="1"/>
          </p:nvPr>
        </p:nvSpPr>
        <p:spPr>
          <a:xfrm>
            <a:off x="1112700" y="2665150"/>
            <a:ext cx="18468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38" name="Google Shape;1338;p115"/>
          <p:cNvSpPr txBox="1">
            <a:spLocks noGrp="1"/>
          </p:cNvSpPr>
          <p:nvPr>
            <p:ph type="body" idx="2"/>
          </p:nvPr>
        </p:nvSpPr>
        <p:spPr>
          <a:xfrm>
            <a:off x="4043713" y="2665150"/>
            <a:ext cx="18468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39" name="Google Shape;1339;p115"/>
          <p:cNvSpPr txBox="1">
            <a:spLocks noGrp="1"/>
          </p:cNvSpPr>
          <p:nvPr>
            <p:ph type="body" idx="3"/>
          </p:nvPr>
        </p:nvSpPr>
        <p:spPr>
          <a:xfrm>
            <a:off x="6877225" y="2665150"/>
            <a:ext cx="18468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40" name="Google Shape;1340;p115"/>
          <p:cNvSpPr/>
          <p:nvPr/>
        </p:nvSpPr>
        <p:spPr>
          <a:xfrm>
            <a:off x="3253500" y="2644450"/>
            <a:ext cx="6393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41" name="Google Shape;1341;p115"/>
          <p:cNvSpPr/>
          <p:nvPr/>
        </p:nvSpPr>
        <p:spPr>
          <a:xfrm>
            <a:off x="6133400" y="2644450"/>
            <a:ext cx="6393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42" name="Google Shape;1342;p115"/>
          <p:cNvSpPr txBox="1">
            <a:spLocks noGrp="1"/>
          </p:cNvSpPr>
          <p:nvPr>
            <p:ph type="subTitle" idx="4"/>
          </p:nvPr>
        </p:nvSpPr>
        <p:spPr>
          <a:xfrm>
            <a:off x="454250" y="271450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3" name="Google Shape;1343;p115"/>
          <p:cNvSpPr txBox="1">
            <a:spLocks noGrp="1"/>
          </p:cNvSpPr>
          <p:nvPr>
            <p:ph type="subTitle" idx="5"/>
          </p:nvPr>
        </p:nvSpPr>
        <p:spPr>
          <a:xfrm>
            <a:off x="3331250" y="271450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115"/>
          <p:cNvSpPr txBox="1">
            <a:spLocks noGrp="1"/>
          </p:cNvSpPr>
          <p:nvPr>
            <p:ph type="subTitle" idx="6"/>
          </p:nvPr>
        </p:nvSpPr>
        <p:spPr>
          <a:xfrm>
            <a:off x="6211935" y="271450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3 v2">
  <p:cSld name="CUSTOM_31"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16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397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7" name="Google Shape;1347;p116"/>
          <p:cNvSpPr/>
          <p:nvPr/>
        </p:nvSpPr>
        <p:spPr>
          <a:xfrm>
            <a:off x="5514200" y="120175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48" name="Google Shape;1348;p116"/>
          <p:cNvSpPr/>
          <p:nvPr/>
        </p:nvSpPr>
        <p:spPr>
          <a:xfrm>
            <a:off x="5514200" y="2206500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49" name="Google Shape;1349;p116"/>
          <p:cNvSpPr/>
          <p:nvPr/>
        </p:nvSpPr>
        <p:spPr>
          <a:xfrm>
            <a:off x="5514200" y="3211250"/>
            <a:ext cx="2741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50" name="Google Shape;1350;p116"/>
          <p:cNvSpPr txBox="1">
            <a:spLocks noGrp="1"/>
          </p:cNvSpPr>
          <p:nvPr>
            <p:ph type="body" idx="1"/>
          </p:nvPr>
        </p:nvSpPr>
        <p:spPr>
          <a:xfrm>
            <a:off x="6152675" y="1327600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1" name="Google Shape;1351;p116"/>
          <p:cNvSpPr txBox="1">
            <a:spLocks noGrp="1"/>
          </p:cNvSpPr>
          <p:nvPr>
            <p:ph type="body" idx="2"/>
          </p:nvPr>
        </p:nvSpPr>
        <p:spPr>
          <a:xfrm>
            <a:off x="6149725" y="2329800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2" name="Google Shape;1352;p116"/>
          <p:cNvSpPr txBox="1">
            <a:spLocks noGrp="1"/>
          </p:cNvSpPr>
          <p:nvPr>
            <p:ph type="body" idx="3"/>
          </p:nvPr>
        </p:nvSpPr>
        <p:spPr>
          <a:xfrm>
            <a:off x="6149725" y="3347513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3" name="Google Shape;1353;p116"/>
          <p:cNvSpPr txBox="1">
            <a:spLocks noGrp="1"/>
          </p:cNvSpPr>
          <p:nvPr>
            <p:ph type="subTitle" idx="4"/>
          </p:nvPr>
        </p:nvSpPr>
        <p:spPr>
          <a:xfrm>
            <a:off x="5647000" y="1353775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4" name="Google Shape;1354;p116"/>
          <p:cNvSpPr txBox="1">
            <a:spLocks noGrp="1"/>
          </p:cNvSpPr>
          <p:nvPr>
            <p:ph type="subTitle" idx="5"/>
          </p:nvPr>
        </p:nvSpPr>
        <p:spPr>
          <a:xfrm>
            <a:off x="5647000" y="235065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5" name="Google Shape;1355;p116"/>
          <p:cNvSpPr txBox="1">
            <a:spLocks noGrp="1"/>
          </p:cNvSpPr>
          <p:nvPr>
            <p:ph type="subTitle" idx="6"/>
          </p:nvPr>
        </p:nvSpPr>
        <p:spPr>
          <a:xfrm>
            <a:off x="5647000" y="3368375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2 v1">
  <p:cSld name="CUSTOM_32"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117"/>
          <p:cNvSpPr/>
          <p:nvPr/>
        </p:nvSpPr>
        <p:spPr>
          <a:xfrm>
            <a:off x="513900" y="2454550"/>
            <a:ext cx="816000" cy="72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59" name="Google Shape;1359;p117"/>
          <p:cNvSpPr txBox="1">
            <a:spLocks noGrp="1"/>
          </p:cNvSpPr>
          <p:nvPr>
            <p:ph type="body" idx="1"/>
          </p:nvPr>
        </p:nvSpPr>
        <p:spPr>
          <a:xfrm>
            <a:off x="1501026" y="2444234"/>
            <a:ext cx="258600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60" name="Google Shape;1360;p117"/>
          <p:cNvSpPr txBox="1">
            <a:spLocks noGrp="1"/>
          </p:cNvSpPr>
          <p:nvPr>
            <p:ph type="body" idx="2"/>
          </p:nvPr>
        </p:nvSpPr>
        <p:spPr>
          <a:xfrm>
            <a:off x="5991742" y="2448697"/>
            <a:ext cx="258600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61" name="Google Shape;1361;p117"/>
          <p:cNvSpPr/>
          <p:nvPr/>
        </p:nvSpPr>
        <p:spPr>
          <a:xfrm>
            <a:off x="4924925" y="2459596"/>
            <a:ext cx="816000" cy="7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62" name="Google Shape;1362;p117"/>
          <p:cNvSpPr txBox="1">
            <a:spLocks noGrp="1"/>
          </p:cNvSpPr>
          <p:nvPr>
            <p:ph type="subTitle" idx="3"/>
          </p:nvPr>
        </p:nvSpPr>
        <p:spPr>
          <a:xfrm>
            <a:off x="677100" y="26088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3" name="Google Shape;1363;p117"/>
          <p:cNvSpPr txBox="1">
            <a:spLocks noGrp="1"/>
          </p:cNvSpPr>
          <p:nvPr>
            <p:ph type="subTitle" idx="4"/>
          </p:nvPr>
        </p:nvSpPr>
        <p:spPr>
          <a:xfrm>
            <a:off x="5088125" y="26088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2 v2">
  <p:cSld name="CUSTOM_33"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18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399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6" name="Google Shape;1366;p118"/>
          <p:cNvSpPr/>
          <p:nvPr/>
        </p:nvSpPr>
        <p:spPr>
          <a:xfrm>
            <a:off x="5514200" y="146225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67" name="Google Shape;1367;p118"/>
          <p:cNvSpPr/>
          <p:nvPr/>
        </p:nvSpPr>
        <p:spPr>
          <a:xfrm>
            <a:off x="5514200" y="2950750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68" name="Google Shape;1368;p118"/>
          <p:cNvSpPr txBox="1">
            <a:spLocks noGrp="1"/>
          </p:cNvSpPr>
          <p:nvPr>
            <p:ph type="body" idx="1"/>
          </p:nvPr>
        </p:nvSpPr>
        <p:spPr>
          <a:xfrm>
            <a:off x="6152675" y="1588100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9" name="Google Shape;1369;p118"/>
          <p:cNvSpPr txBox="1">
            <a:spLocks noGrp="1"/>
          </p:cNvSpPr>
          <p:nvPr>
            <p:ph type="body" idx="2"/>
          </p:nvPr>
        </p:nvSpPr>
        <p:spPr>
          <a:xfrm>
            <a:off x="6149725" y="3074050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0" name="Google Shape;1370;p118"/>
          <p:cNvSpPr txBox="1">
            <a:spLocks noGrp="1"/>
          </p:cNvSpPr>
          <p:nvPr>
            <p:ph type="subTitle" idx="3"/>
          </p:nvPr>
        </p:nvSpPr>
        <p:spPr>
          <a:xfrm>
            <a:off x="5647000" y="1614275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1" name="Google Shape;1371;p118"/>
          <p:cNvSpPr txBox="1">
            <a:spLocks noGrp="1"/>
          </p:cNvSpPr>
          <p:nvPr>
            <p:ph type="subTitle" idx="4"/>
          </p:nvPr>
        </p:nvSpPr>
        <p:spPr>
          <a:xfrm>
            <a:off x="5647000" y="309490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4 v1">
  <p:cSld name="CUSTOM_35"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1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119"/>
          <p:cNvSpPr/>
          <p:nvPr/>
        </p:nvSpPr>
        <p:spPr>
          <a:xfrm>
            <a:off x="379400" y="1614000"/>
            <a:ext cx="815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75" name="Google Shape;1375;p119"/>
          <p:cNvSpPr/>
          <p:nvPr/>
        </p:nvSpPr>
        <p:spPr>
          <a:xfrm>
            <a:off x="4581475" y="1614000"/>
            <a:ext cx="815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76" name="Google Shape;1376;p119"/>
          <p:cNvSpPr/>
          <p:nvPr/>
        </p:nvSpPr>
        <p:spPr>
          <a:xfrm>
            <a:off x="379400" y="2798975"/>
            <a:ext cx="815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77" name="Google Shape;1377;p119"/>
          <p:cNvSpPr/>
          <p:nvPr/>
        </p:nvSpPr>
        <p:spPr>
          <a:xfrm>
            <a:off x="4581475" y="2798975"/>
            <a:ext cx="815400" cy="73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78" name="Google Shape;1378;p119"/>
          <p:cNvSpPr txBox="1">
            <a:spLocks noGrp="1"/>
          </p:cNvSpPr>
          <p:nvPr>
            <p:ph type="body" idx="1"/>
          </p:nvPr>
        </p:nvSpPr>
        <p:spPr>
          <a:xfrm>
            <a:off x="1321375" y="1713588"/>
            <a:ext cx="30543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79" name="Google Shape;1379;p119"/>
          <p:cNvSpPr txBox="1">
            <a:spLocks noGrp="1"/>
          </p:cNvSpPr>
          <p:nvPr>
            <p:ph type="body" idx="2"/>
          </p:nvPr>
        </p:nvSpPr>
        <p:spPr>
          <a:xfrm>
            <a:off x="5523450" y="1713588"/>
            <a:ext cx="30543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80" name="Google Shape;1380;p119"/>
          <p:cNvSpPr txBox="1">
            <a:spLocks noGrp="1"/>
          </p:cNvSpPr>
          <p:nvPr>
            <p:ph type="body" idx="3"/>
          </p:nvPr>
        </p:nvSpPr>
        <p:spPr>
          <a:xfrm>
            <a:off x="1321375" y="2911988"/>
            <a:ext cx="30543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81" name="Google Shape;1381;p119"/>
          <p:cNvSpPr txBox="1">
            <a:spLocks noGrp="1"/>
          </p:cNvSpPr>
          <p:nvPr>
            <p:ph type="body" idx="4"/>
          </p:nvPr>
        </p:nvSpPr>
        <p:spPr>
          <a:xfrm>
            <a:off x="5523450" y="2911988"/>
            <a:ext cx="30543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82" name="Google Shape;1382;p119"/>
          <p:cNvSpPr txBox="1">
            <a:spLocks noGrp="1"/>
          </p:cNvSpPr>
          <p:nvPr>
            <p:ph type="subTitle" idx="5"/>
          </p:nvPr>
        </p:nvSpPr>
        <p:spPr>
          <a:xfrm>
            <a:off x="542300" y="17629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3" name="Google Shape;1383;p119"/>
          <p:cNvSpPr txBox="1">
            <a:spLocks noGrp="1"/>
          </p:cNvSpPr>
          <p:nvPr>
            <p:ph type="subTitle" idx="6"/>
          </p:nvPr>
        </p:nvSpPr>
        <p:spPr>
          <a:xfrm>
            <a:off x="4744375" y="17629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4" name="Google Shape;1384;p119"/>
          <p:cNvSpPr txBox="1">
            <a:spLocks noGrp="1"/>
          </p:cNvSpPr>
          <p:nvPr>
            <p:ph type="subTitle" idx="7"/>
          </p:nvPr>
        </p:nvSpPr>
        <p:spPr>
          <a:xfrm>
            <a:off x="542300" y="29613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5" name="Google Shape;1385;p119"/>
          <p:cNvSpPr txBox="1">
            <a:spLocks noGrp="1"/>
          </p:cNvSpPr>
          <p:nvPr>
            <p:ph type="subTitle" idx="8"/>
          </p:nvPr>
        </p:nvSpPr>
        <p:spPr>
          <a:xfrm>
            <a:off x="4744375" y="29613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4 v2">
  <p:cSld name="CUSTOM_36"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20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3638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88" name="Google Shape;1388;p120"/>
          <p:cNvSpPr/>
          <p:nvPr/>
        </p:nvSpPr>
        <p:spPr>
          <a:xfrm>
            <a:off x="5514200" y="699375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89" name="Google Shape;1389;p120"/>
          <p:cNvSpPr/>
          <p:nvPr/>
        </p:nvSpPr>
        <p:spPr>
          <a:xfrm>
            <a:off x="5514200" y="1704125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90" name="Google Shape;1390;p120"/>
          <p:cNvSpPr/>
          <p:nvPr/>
        </p:nvSpPr>
        <p:spPr>
          <a:xfrm>
            <a:off x="5514200" y="2708875"/>
            <a:ext cx="2741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91" name="Google Shape;1391;p120"/>
          <p:cNvSpPr/>
          <p:nvPr/>
        </p:nvSpPr>
        <p:spPr>
          <a:xfrm>
            <a:off x="5514200" y="3713625"/>
            <a:ext cx="2741400" cy="73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92" name="Google Shape;1392;p120"/>
          <p:cNvSpPr txBox="1">
            <a:spLocks noGrp="1"/>
          </p:cNvSpPr>
          <p:nvPr>
            <p:ph type="body" idx="1"/>
          </p:nvPr>
        </p:nvSpPr>
        <p:spPr>
          <a:xfrm>
            <a:off x="6152675" y="825225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3" name="Google Shape;1393;p120"/>
          <p:cNvSpPr txBox="1">
            <a:spLocks noGrp="1"/>
          </p:cNvSpPr>
          <p:nvPr>
            <p:ph type="body" idx="2"/>
          </p:nvPr>
        </p:nvSpPr>
        <p:spPr>
          <a:xfrm>
            <a:off x="6149725" y="1827425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4" name="Google Shape;1394;p120"/>
          <p:cNvSpPr txBox="1">
            <a:spLocks noGrp="1"/>
          </p:cNvSpPr>
          <p:nvPr>
            <p:ph type="body" idx="3"/>
          </p:nvPr>
        </p:nvSpPr>
        <p:spPr>
          <a:xfrm>
            <a:off x="6149725" y="2845138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5" name="Google Shape;1395;p120"/>
          <p:cNvSpPr txBox="1">
            <a:spLocks noGrp="1"/>
          </p:cNvSpPr>
          <p:nvPr>
            <p:ph type="body" idx="4"/>
          </p:nvPr>
        </p:nvSpPr>
        <p:spPr>
          <a:xfrm>
            <a:off x="6149725" y="3836925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6" name="Google Shape;1396;p120"/>
          <p:cNvSpPr txBox="1">
            <a:spLocks noGrp="1"/>
          </p:cNvSpPr>
          <p:nvPr>
            <p:ph type="subTitle" idx="5"/>
          </p:nvPr>
        </p:nvSpPr>
        <p:spPr>
          <a:xfrm>
            <a:off x="5647000" y="85140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7" name="Google Shape;1397;p120"/>
          <p:cNvSpPr txBox="1">
            <a:spLocks noGrp="1"/>
          </p:cNvSpPr>
          <p:nvPr>
            <p:ph type="subTitle" idx="6"/>
          </p:nvPr>
        </p:nvSpPr>
        <p:spPr>
          <a:xfrm>
            <a:off x="5647000" y="1848275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8" name="Google Shape;1398;p120"/>
          <p:cNvSpPr txBox="1">
            <a:spLocks noGrp="1"/>
          </p:cNvSpPr>
          <p:nvPr>
            <p:ph type="subTitle" idx="7"/>
          </p:nvPr>
        </p:nvSpPr>
        <p:spPr>
          <a:xfrm>
            <a:off x="5647000" y="286600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9" name="Google Shape;1399;p120"/>
          <p:cNvSpPr txBox="1">
            <a:spLocks noGrp="1"/>
          </p:cNvSpPr>
          <p:nvPr>
            <p:ph type="subTitle" idx="8"/>
          </p:nvPr>
        </p:nvSpPr>
        <p:spPr>
          <a:xfrm>
            <a:off x="5694325" y="386726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3 v1">
  <p:cSld name="CUSTOM_37"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21"/>
          <p:cNvSpPr txBox="1">
            <a:spLocks noGrp="1"/>
          </p:cNvSpPr>
          <p:nvPr>
            <p:ph type="title"/>
          </p:nvPr>
        </p:nvSpPr>
        <p:spPr>
          <a:xfrm>
            <a:off x="379400" y="445025"/>
            <a:ext cx="826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121"/>
          <p:cNvSpPr/>
          <p:nvPr/>
        </p:nvSpPr>
        <p:spPr>
          <a:xfrm>
            <a:off x="379400" y="2644450"/>
            <a:ext cx="6393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03" name="Google Shape;1403;p121"/>
          <p:cNvSpPr txBox="1">
            <a:spLocks noGrp="1"/>
          </p:cNvSpPr>
          <p:nvPr>
            <p:ph type="body" idx="1"/>
          </p:nvPr>
        </p:nvSpPr>
        <p:spPr>
          <a:xfrm>
            <a:off x="1112700" y="2665150"/>
            <a:ext cx="18468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04" name="Google Shape;1404;p121"/>
          <p:cNvSpPr txBox="1">
            <a:spLocks noGrp="1"/>
          </p:cNvSpPr>
          <p:nvPr>
            <p:ph type="body" idx="2"/>
          </p:nvPr>
        </p:nvSpPr>
        <p:spPr>
          <a:xfrm>
            <a:off x="4043713" y="2665150"/>
            <a:ext cx="18468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05" name="Google Shape;1405;p121"/>
          <p:cNvSpPr txBox="1">
            <a:spLocks noGrp="1"/>
          </p:cNvSpPr>
          <p:nvPr>
            <p:ph type="body" idx="3"/>
          </p:nvPr>
        </p:nvSpPr>
        <p:spPr>
          <a:xfrm>
            <a:off x="6877225" y="2665150"/>
            <a:ext cx="18468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06" name="Google Shape;1406;p121"/>
          <p:cNvSpPr/>
          <p:nvPr/>
        </p:nvSpPr>
        <p:spPr>
          <a:xfrm>
            <a:off x="3253500" y="2644450"/>
            <a:ext cx="6393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07" name="Google Shape;1407;p121"/>
          <p:cNvSpPr/>
          <p:nvPr/>
        </p:nvSpPr>
        <p:spPr>
          <a:xfrm>
            <a:off x="6133400" y="2644450"/>
            <a:ext cx="6393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08" name="Google Shape;1408;p121"/>
          <p:cNvSpPr txBox="1">
            <a:spLocks noGrp="1"/>
          </p:cNvSpPr>
          <p:nvPr>
            <p:ph type="subTitle" idx="4"/>
          </p:nvPr>
        </p:nvSpPr>
        <p:spPr>
          <a:xfrm>
            <a:off x="454250" y="271450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121"/>
          <p:cNvSpPr txBox="1">
            <a:spLocks noGrp="1"/>
          </p:cNvSpPr>
          <p:nvPr>
            <p:ph type="subTitle" idx="5"/>
          </p:nvPr>
        </p:nvSpPr>
        <p:spPr>
          <a:xfrm>
            <a:off x="3331250" y="271450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0" name="Google Shape;1410;p121"/>
          <p:cNvSpPr txBox="1">
            <a:spLocks noGrp="1"/>
          </p:cNvSpPr>
          <p:nvPr>
            <p:ph type="subTitle" idx="6"/>
          </p:nvPr>
        </p:nvSpPr>
        <p:spPr>
          <a:xfrm>
            <a:off x="6211935" y="271450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a list">
  <p:cSld name="TITLE_AND_BODY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>
            <a:off x="3322875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6079500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645900" y="4474800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14"/>
          <p:cNvGrpSpPr/>
          <p:nvPr/>
        </p:nvGrpSpPr>
        <p:grpSpPr>
          <a:xfrm>
            <a:off x="565200" y="1607413"/>
            <a:ext cx="2577600" cy="2867388"/>
            <a:chOff x="565200" y="1607413"/>
            <a:chExt cx="2577600" cy="2867388"/>
          </a:xfrm>
        </p:grpSpPr>
        <p:sp>
          <p:nvSpPr>
            <p:cNvPr id="104" name="Google Shape;104;p14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1622250" y="1607413"/>
              <a:ext cx="463500" cy="46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EAB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06" name="Google Shape;106;p14"/>
          <p:cNvGrpSpPr/>
          <p:nvPr/>
        </p:nvGrpSpPr>
        <p:grpSpPr>
          <a:xfrm>
            <a:off x="3283200" y="1607425"/>
            <a:ext cx="2577600" cy="2867375"/>
            <a:chOff x="3283200" y="1607425"/>
            <a:chExt cx="2577600" cy="2867375"/>
          </a:xfrm>
        </p:grpSpPr>
        <p:sp>
          <p:nvSpPr>
            <p:cNvPr id="107" name="Google Shape;107;p14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340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EAB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>
            <a:off x="6001200" y="1607425"/>
            <a:ext cx="2577600" cy="2867375"/>
            <a:chOff x="6001200" y="1607425"/>
            <a:chExt cx="2577600" cy="2867375"/>
          </a:xfrm>
        </p:grpSpPr>
        <p:sp>
          <p:nvSpPr>
            <p:cNvPr id="110" name="Google Shape;110;p14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7058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EAB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1614175" y="1607425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" name="Google Shape;115;p14"/>
          <p:cNvSpPr txBox="1"/>
          <p:nvPr/>
        </p:nvSpPr>
        <p:spPr>
          <a:xfrm>
            <a:off x="4336400" y="1619450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7051025" y="1619450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7" name="Google Shape;117;p14"/>
          <p:cNvSpPr txBox="1">
            <a:spLocks noGrp="1"/>
          </p:cNvSpPr>
          <p:nvPr>
            <p:ph type="body" idx="1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2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body" idx="3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3 v2">
  <p:cSld name="CUSTOM_38"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22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402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3" name="Google Shape;1413;p122"/>
          <p:cNvSpPr/>
          <p:nvPr/>
        </p:nvSpPr>
        <p:spPr>
          <a:xfrm>
            <a:off x="5514200" y="120175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14" name="Google Shape;1414;p122"/>
          <p:cNvSpPr/>
          <p:nvPr/>
        </p:nvSpPr>
        <p:spPr>
          <a:xfrm>
            <a:off x="5514200" y="2206500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15" name="Google Shape;1415;p122"/>
          <p:cNvSpPr/>
          <p:nvPr/>
        </p:nvSpPr>
        <p:spPr>
          <a:xfrm>
            <a:off x="5514200" y="3211250"/>
            <a:ext cx="2741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16" name="Google Shape;1416;p122"/>
          <p:cNvSpPr txBox="1">
            <a:spLocks noGrp="1"/>
          </p:cNvSpPr>
          <p:nvPr>
            <p:ph type="body" idx="1"/>
          </p:nvPr>
        </p:nvSpPr>
        <p:spPr>
          <a:xfrm>
            <a:off x="6152675" y="1327600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7" name="Google Shape;1417;p122"/>
          <p:cNvSpPr txBox="1">
            <a:spLocks noGrp="1"/>
          </p:cNvSpPr>
          <p:nvPr>
            <p:ph type="body" idx="2"/>
          </p:nvPr>
        </p:nvSpPr>
        <p:spPr>
          <a:xfrm>
            <a:off x="6149725" y="2329800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8" name="Google Shape;1418;p122"/>
          <p:cNvSpPr txBox="1">
            <a:spLocks noGrp="1"/>
          </p:cNvSpPr>
          <p:nvPr>
            <p:ph type="body" idx="3"/>
          </p:nvPr>
        </p:nvSpPr>
        <p:spPr>
          <a:xfrm>
            <a:off x="6149725" y="3347513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9" name="Google Shape;1419;p122"/>
          <p:cNvSpPr txBox="1">
            <a:spLocks noGrp="1"/>
          </p:cNvSpPr>
          <p:nvPr>
            <p:ph type="subTitle" idx="4"/>
          </p:nvPr>
        </p:nvSpPr>
        <p:spPr>
          <a:xfrm>
            <a:off x="5647000" y="1353775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0" name="Google Shape;1420;p122"/>
          <p:cNvSpPr txBox="1">
            <a:spLocks noGrp="1"/>
          </p:cNvSpPr>
          <p:nvPr>
            <p:ph type="subTitle" idx="5"/>
          </p:nvPr>
        </p:nvSpPr>
        <p:spPr>
          <a:xfrm>
            <a:off x="5647000" y="235065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1" name="Google Shape;1421;p122"/>
          <p:cNvSpPr txBox="1">
            <a:spLocks noGrp="1"/>
          </p:cNvSpPr>
          <p:nvPr>
            <p:ph type="subTitle" idx="6"/>
          </p:nvPr>
        </p:nvSpPr>
        <p:spPr>
          <a:xfrm>
            <a:off x="5647000" y="3368375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2 v1">
  <p:cSld name="CUSTOM_39"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2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4" name="Google Shape;1424;p123"/>
          <p:cNvSpPr/>
          <p:nvPr/>
        </p:nvSpPr>
        <p:spPr>
          <a:xfrm>
            <a:off x="513900" y="2454550"/>
            <a:ext cx="816000" cy="72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25" name="Google Shape;1425;p123"/>
          <p:cNvSpPr txBox="1">
            <a:spLocks noGrp="1"/>
          </p:cNvSpPr>
          <p:nvPr>
            <p:ph type="body" idx="1"/>
          </p:nvPr>
        </p:nvSpPr>
        <p:spPr>
          <a:xfrm>
            <a:off x="1501026" y="2444234"/>
            <a:ext cx="258600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26" name="Google Shape;1426;p123"/>
          <p:cNvSpPr txBox="1">
            <a:spLocks noGrp="1"/>
          </p:cNvSpPr>
          <p:nvPr>
            <p:ph type="body" idx="2"/>
          </p:nvPr>
        </p:nvSpPr>
        <p:spPr>
          <a:xfrm>
            <a:off x="5991742" y="2448697"/>
            <a:ext cx="258600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27" name="Google Shape;1427;p123"/>
          <p:cNvSpPr/>
          <p:nvPr/>
        </p:nvSpPr>
        <p:spPr>
          <a:xfrm>
            <a:off x="4924925" y="2459596"/>
            <a:ext cx="816000" cy="7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28" name="Google Shape;1428;p123"/>
          <p:cNvSpPr txBox="1">
            <a:spLocks noGrp="1"/>
          </p:cNvSpPr>
          <p:nvPr>
            <p:ph type="subTitle" idx="3"/>
          </p:nvPr>
        </p:nvSpPr>
        <p:spPr>
          <a:xfrm>
            <a:off x="677100" y="26088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9" name="Google Shape;1429;p123"/>
          <p:cNvSpPr txBox="1">
            <a:spLocks noGrp="1"/>
          </p:cNvSpPr>
          <p:nvPr>
            <p:ph type="subTitle" idx="4"/>
          </p:nvPr>
        </p:nvSpPr>
        <p:spPr>
          <a:xfrm>
            <a:off x="5088125" y="26088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2 v2">
  <p:cSld name="CUSTOM_40"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24"/>
          <p:cNvSpPr txBox="1">
            <a:spLocks noGrp="1"/>
          </p:cNvSpPr>
          <p:nvPr>
            <p:ph type="title"/>
          </p:nvPr>
        </p:nvSpPr>
        <p:spPr>
          <a:xfrm>
            <a:off x="566250" y="2339775"/>
            <a:ext cx="3999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32" name="Google Shape;1432;p124"/>
          <p:cNvSpPr/>
          <p:nvPr/>
        </p:nvSpPr>
        <p:spPr>
          <a:xfrm>
            <a:off x="5514200" y="146225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33" name="Google Shape;1433;p124"/>
          <p:cNvSpPr/>
          <p:nvPr/>
        </p:nvSpPr>
        <p:spPr>
          <a:xfrm>
            <a:off x="5514200" y="2950750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34" name="Google Shape;1434;p124"/>
          <p:cNvSpPr txBox="1">
            <a:spLocks noGrp="1"/>
          </p:cNvSpPr>
          <p:nvPr>
            <p:ph type="body" idx="1"/>
          </p:nvPr>
        </p:nvSpPr>
        <p:spPr>
          <a:xfrm>
            <a:off x="6152675" y="1588100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5" name="Google Shape;1435;p124"/>
          <p:cNvSpPr txBox="1">
            <a:spLocks noGrp="1"/>
          </p:cNvSpPr>
          <p:nvPr>
            <p:ph type="body" idx="2"/>
          </p:nvPr>
        </p:nvSpPr>
        <p:spPr>
          <a:xfrm>
            <a:off x="6149725" y="3074050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6" name="Google Shape;1436;p124"/>
          <p:cNvSpPr txBox="1">
            <a:spLocks noGrp="1"/>
          </p:cNvSpPr>
          <p:nvPr>
            <p:ph type="subTitle" idx="3"/>
          </p:nvPr>
        </p:nvSpPr>
        <p:spPr>
          <a:xfrm>
            <a:off x="5647000" y="1614275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7" name="Google Shape;1437;p124"/>
          <p:cNvSpPr txBox="1">
            <a:spLocks noGrp="1"/>
          </p:cNvSpPr>
          <p:nvPr>
            <p:ph type="subTitle" idx="4"/>
          </p:nvPr>
        </p:nvSpPr>
        <p:spPr>
          <a:xfrm>
            <a:off x="5647000" y="309490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rue False v1">
  <p:cSld name="CUSTOM_34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25"/>
          <p:cNvSpPr/>
          <p:nvPr/>
        </p:nvSpPr>
        <p:spPr>
          <a:xfrm>
            <a:off x="5912625" y="3041863"/>
            <a:ext cx="2285100" cy="73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40" name="Google Shape;1440;p125"/>
          <p:cNvSpPr/>
          <p:nvPr/>
        </p:nvSpPr>
        <p:spPr>
          <a:xfrm>
            <a:off x="6004575" y="3120763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41" name="Google Shape;1441;p125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4067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2" name="Google Shape;1442;p125"/>
          <p:cNvSpPr/>
          <p:nvPr/>
        </p:nvSpPr>
        <p:spPr>
          <a:xfrm>
            <a:off x="5912625" y="1371138"/>
            <a:ext cx="22851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43" name="Google Shape;1443;p125"/>
          <p:cNvSpPr/>
          <p:nvPr/>
        </p:nvSpPr>
        <p:spPr>
          <a:xfrm>
            <a:off x="6004575" y="1452588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1444" name="Google Shape;1444;p125"/>
          <p:cNvGrpSpPr/>
          <p:nvPr/>
        </p:nvGrpSpPr>
        <p:grpSpPr>
          <a:xfrm rot="-2700000">
            <a:off x="6131098" y="1596259"/>
            <a:ext cx="348897" cy="200098"/>
            <a:chOff x="3876675" y="1766250"/>
            <a:chExt cx="348900" cy="200100"/>
          </a:xfrm>
        </p:grpSpPr>
        <p:sp>
          <p:nvSpPr>
            <p:cNvPr id="1445" name="Google Shape;1445;p125"/>
            <p:cNvSpPr/>
            <p:nvPr/>
          </p:nvSpPr>
          <p:spPr>
            <a:xfrm>
              <a:off x="3876700" y="1766250"/>
              <a:ext cx="72000" cy="200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1446" name="Google Shape;1446;p125"/>
            <p:cNvSpPr/>
            <p:nvPr/>
          </p:nvSpPr>
          <p:spPr>
            <a:xfrm rot="5400000">
              <a:off x="4015125" y="1755900"/>
              <a:ext cx="72000" cy="34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grpSp>
        <p:nvGrpSpPr>
          <p:cNvPr id="1447" name="Google Shape;1447;p125"/>
          <p:cNvGrpSpPr/>
          <p:nvPr/>
        </p:nvGrpSpPr>
        <p:grpSpPr>
          <a:xfrm>
            <a:off x="6142124" y="3258302"/>
            <a:ext cx="297600" cy="297600"/>
            <a:chOff x="3902424" y="2300989"/>
            <a:chExt cx="297600" cy="297600"/>
          </a:xfrm>
        </p:grpSpPr>
        <p:sp>
          <p:nvSpPr>
            <p:cNvPr id="1448" name="Google Shape;1448;p125"/>
            <p:cNvSpPr/>
            <p:nvPr/>
          </p:nvSpPr>
          <p:spPr>
            <a:xfrm rot="2700000">
              <a:off x="4015161" y="2275417"/>
              <a:ext cx="72125" cy="3487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1449" name="Google Shape;1449;p125"/>
            <p:cNvSpPr/>
            <p:nvPr/>
          </p:nvSpPr>
          <p:spPr>
            <a:xfrm rot="-2700000">
              <a:off x="4015161" y="2275417"/>
              <a:ext cx="72125" cy="3487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sp>
        <p:nvSpPr>
          <p:cNvPr id="1450" name="Google Shape;1450;p125"/>
          <p:cNvSpPr txBox="1">
            <a:spLocks noGrp="1"/>
          </p:cNvSpPr>
          <p:nvPr>
            <p:ph type="body" idx="1"/>
          </p:nvPr>
        </p:nvSpPr>
        <p:spPr>
          <a:xfrm>
            <a:off x="6661950" y="1452600"/>
            <a:ext cx="1394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1" name="Google Shape;1451;p125"/>
          <p:cNvSpPr txBox="1">
            <a:spLocks noGrp="1"/>
          </p:cNvSpPr>
          <p:nvPr>
            <p:ph type="body" idx="2"/>
          </p:nvPr>
        </p:nvSpPr>
        <p:spPr>
          <a:xfrm>
            <a:off x="6694150" y="3120750"/>
            <a:ext cx="1394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rue False v2">
  <p:cSld name="CUSTOM_34_1"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26"/>
          <p:cNvSpPr/>
          <p:nvPr/>
        </p:nvSpPr>
        <p:spPr>
          <a:xfrm>
            <a:off x="6292650" y="3465375"/>
            <a:ext cx="2285100" cy="73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54" name="Google Shape;1454;p126"/>
          <p:cNvSpPr/>
          <p:nvPr/>
        </p:nvSpPr>
        <p:spPr>
          <a:xfrm>
            <a:off x="6384600" y="35442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55" name="Google Shape;1455;p12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56" name="Google Shape;1456;p126"/>
          <p:cNvSpPr/>
          <p:nvPr/>
        </p:nvSpPr>
        <p:spPr>
          <a:xfrm>
            <a:off x="566250" y="3462825"/>
            <a:ext cx="22851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57" name="Google Shape;1457;p126"/>
          <p:cNvSpPr/>
          <p:nvPr/>
        </p:nvSpPr>
        <p:spPr>
          <a:xfrm>
            <a:off x="658200" y="35442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1458" name="Google Shape;1458;p126"/>
          <p:cNvGrpSpPr/>
          <p:nvPr/>
        </p:nvGrpSpPr>
        <p:grpSpPr>
          <a:xfrm rot="-2700000">
            <a:off x="784723" y="3687946"/>
            <a:ext cx="348897" cy="200098"/>
            <a:chOff x="3876675" y="1766250"/>
            <a:chExt cx="348900" cy="200100"/>
          </a:xfrm>
        </p:grpSpPr>
        <p:sp>
          <p:nvSpPr>
            <p:cNvPr id="1459" name="Google Shape;1459;p126"/>
            <p:cNvSpPr/>
            <p:nvPr/>
          </p:nvSpPr>
          <p:spPr>
            <a:xfrm>
              <a:off x="3876700" y="1766250"/>
              <a:ext cx="72000" cy="200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1460" name="Google Shape;1460;p126"/>
            <p:cNvSpPr/>
            <p:nvPr/>
          </p:nvSpPr>
          <p:spPr>
            <a:xfrm rot="5400000">
              <a:off x="4015125" y="1755900"/>
              <a:ext cx="72000" cy="34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grpSp>
        <p:nvGrpSpPr>
          <p:cNvPr id="1461" name="Google Shape;1461;p126"/>
          <p:cNvGrpSpPr/>
          <p:nvPr/>
        </p:nvGrpSpPr>
        <p:grpSpPr>
          <a:xfrm>
            <a:off x="6522149" y="3681814"/>
            <a:ext cx="297600" cy="297600"/>
            <a:chOff x="3902424" y="2300989"/>
            <a:chExt cx="297600" cy="297600"/>
          </a:xfrm>
        </p:grpSpPr>
        <p:sp>
          <p:nvSpPr>
            <p:cNvPr id="1462" name="Google Shape;1462;p126"/>
            <p:cNvSpPr/>
            <p:nvPr/>
          </p:nvSpPr>
          <p:spPr>
            <a:xfrm rot="2700000">
              <a:off x="4015161" y="2275417"/>
              <a:ext cx="72125" cy="3487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1463" name="Google Shape;1463;p126"/>
            <p:cNvSpPr/>
            <p:nvPr/>
          </p:nvSpPr>
          <p:spPr>
            <a:xfrm rot="-2700000">
              <a:off x="4015161" y="2275417"/>
              <a:ext cx="72125" cy="3487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sp>
        <p:nvSpPr>
          <p:cNvPr id="1464" name="Google Shape;1464;p126"/>
          <p:cNvSpPr txBox="1">
            <a:spLocks noGrp="1"/>
          </p:cNvSpPr>
          <p:nvPr>
            <p:ph type="body" idx="1"/>
          </p:nvPr>
        </p:nvSpPr>
        <p:spPr>
          <a:xfrm>
            <a:off x="1331100" y="3544275"/>
            <a:ext cx="1394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5" name="Google Shape;1465;p126"/>
          <p:cNvSpPr txBox="1">
            <a:spLocks noGrp="1"/>
          </p:cNvSpPr>
          <p:nvPr>
            <p:ph type="body" idx="2"/>
          </p:nvPr>
        </p:nvSpPr>
        <p:spPr>
          <a:xfrm>
            <a:off x="7041975" y="3541725"/>
            <a:ext cx="1394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rue False v3">
  <p:cSld name="CUSTOM_34_1_1"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27"/>
          <p:cNvSpPr/>
          <p:nvPr/>
        </p:nvSpPr>
        <p:spPr>
          <a:xfrm>
            <a:off x="0" y="2609850"/>
            <a:ext cx="9144000" cy="253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68" name="Google Shape;1468;p127"/>
          <p:cNvSpPr/>
          <p:nvPr/>
        </p:nvSpPr>
        <p:spPr>
          <a:xfrm>
            <a:off x="566250" y="520900"/>
            <a:ext cx="8040900" cy="3672300"/>
          </a:xfrm>
          <a:prstGeom prst="roundRect">
            <a:avLst>
              <a:gd name="adj" fmla="val 5790"/>
            </a:avLst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127"/>
          <p:cNvSpPr/>
          <p:nvPr/>
        </p:nvSpPr>
        <p:spPr>
          <a:xfrm>
            <a:off x="4841575" y="3838475"/>
            <a:ext cx="2285100" cy="73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70" name="Google Shape;1470;p127"/>
          <p:cNvSpPr/>
          <p:nvPr/>
        </p:nvSpPr>
        <p:spPr>
          <a:xfrm>
            <a:off x="4933525" y="39173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71" name="Google Shape;1471;p127"/>
          <p:cNvSpPr txBox="1">
            <a:spLocks noGrp="1"/>
          </p:cNvSpPr>
          <p:nvPr>
            <p:ph type="title"/>
          </p:nvPr>
        </p:nvSpPr>
        <p:spPr>
          <a:xfrm>
            <a:off x="918800" y="833450"/>
            <a:ext cx="7316400" cy="20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72" name="Google Shape;1472;p127"/>
          <p:cNvSpPr/>
          <p:nvPr/>
        </p:nvSpPr>
        <p:spPr>
          <a:xfrm>
            <a:off x="2017325" y="3835925"/>
            <a:ext cx="22851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73" name="Google Shape;1473;p127"/>
          <p:cNvSpPr/>
          <p:nvPr/>
        </p:nvSpPr>
        <p:spPr>
          <a:xfrm>
            <a:off x="2109275" y="39173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1474" name="Google Shape;1474;p127"/>
          <p:cNvGrpSpPr/>
          <p:nvPr/>
        </p:nvGrpSpPr>
        <p:grpSpPr>
          <a:xfrm rot="-2700000">
            <a:off x="2235798" y="4061046"/>
            <a:ext cx="348897" cy="200098"/>
            <a:chOff x="3876675" y="1766250"/>
            <a:chExt cx="348900" cy="200100"/>
          </a:xfrm>
        </p:grpSpPr>
        <p:sp>
          <p:nvSpPr>
            <p:cNvPr id="1475" name="Google Shape;1475;p127"/>
            <p:cNvSpPr/>
            <p:nvPr/>
          </p:nvSpPr>
          <p:spPr>
            <a:xfrm>
              <a:off x="3876700" y="1766250"/>
              <a:ext cx="72000" cy="20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1476" name="Google Shape;1476;p127"/>
            <p:cNvSpPr/>
            <p:nvPr/>
          </p:nvSpPr>
          <p:spPr>
            <a:xfrm rot="5400000">
              <a:off x="4015125" y="1755900"/>
              <a:ext cx="72000" cy="348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grpSp>
        <p:nvGrpSpPr>
          <p:cNvPr id="1477" name="Google Shape;1477;p127"/>
          <p:cNvGrpSpPr/>
          <p:nvPr/>
        </p:nvGrpSpPr>
        <p:grpSpPr>
          <a:xfrm>
            <a:off x="5071074" y="4054914"/>
            <a:ext cx="297600" cy="297600"/>
            <a:chOff x="3902424" y="2300989"/>
            <a:chExt cx="297600" cy="297600"/>
          </a:xfrm>
        </p:grpSpPr>
        <p:sp>
          <p:nvSpPr>
            <p:cNvPr id="1478" name="Google Shape;1478;p127"/>
            <p:cNvSpPr/>
            <p:nvPr/>
          </p:nvSpPr>
          <p:spPr>
            <a:xfrm rot="2700000">
              <a:off x="4015161" y="2275417"/>
              <a:ext cx="72125" cy="3487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1479" name="Google Shape;1479;p127"/>
            <p:cNvSpPr/>
            <p:nvPr/>
          </p:nvSpPr>
          <p:spPr>
            <a:xfrm rot="-2700000">
              <a:off x="4015161" y="2275417"/>
              <a:ext cx="72125" cy="3487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sp>
        <p:nvSpPr>
          <p:cNvPr id="1480" name="Google Shape;1480;p127"/>
          <p:cNvSpPr txBox="1">
            <a:spLocks noGrp="1"/>
          </p:cNvSpPr>
          <p:nvPr>
            <p:ph type="body" idx="1"/>
          </p:nvPr>
        </p:nvSpPr>
        <p:spPr>
          <a:xfrm>
            <a:off x="2772900" y="3917375"/>
            <a:ext cx="1394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1" name="Google Shape;1481;p127"/>
          <p:cNvSpPr txBox="1">
            <a:spLocks noGrp="1"/>
          </p:cNvSpPr>
          <p:nvPr>
            <p:ph type="body" idx="2"/>
          </p:nvPr>
        </p:nvSpPr>
        <p:spPr>
          <a:xfrm>
            <a:off x="5609675" y="3914825"/>
            <a:ext cx="1394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a list v2">
  <p:cSld name="TITLE_AND_BODY_1_1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/>
          <p:nvPr/>
        </p:nvSpPr>
        <p:spPr>
          <a:xfrm>
            <a:off x="0" y="0"/>
            <a:ext cx="9144000" cy="38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3322875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6079500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645900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27" name="Google Shape;127;p15"/>
          <p:cNvGrpSpPr/>
          <p:nvPr/>
        </p:nvGrpSpPr>
        <p:grpSpPr>
          <a:xfrm>
            <a:off x="565200" y="1608200"/>
            <a:ext cx="2577600" cy="2866600"/>
            <a:chOff x="565200" y="1608200"/>
            <a:chExt cx="2577600" cy="2866600"/>
          </a:xfrm>
        </p:grpSpPr>
        <p:sp>
          <p:nvSpPr>
            <p:cNvPr id="128" name="Google Shape;128;p15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15616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30" name="Google Shape;130;p15"/>
          <p:cNvGrpSpPr/>
          <p:nvPr/>
        </p:nvGrpSpPr>
        <p:grpSpPr>
          <a:xfrm>
            <a:off x="3283200" y="1608200"/>
            <a:ext cx="2577600" cy="2866600"/>
            <a:chOff x="3283200" y="1608200"/>
            <a:chExt cx="2577600" cy="2866600"/>
          </a:xfrm>
        </p:grpSpPr>
        <p:sp>
          <p:nvSpPr>
            <p:cNvPr id="131" name="Google Shape;131;p15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4316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33" name="Google Shape;133;p15"/>
          <p:cNvGrpSpPr/>
          <p:nvPr/>
        </p:nvGrpSpPr>
        <p:grpSpPr>
          <a:xfrm>
            <a:off x="6001200" y="1608200"/>
            <a:ext cx="2577600" cy="2866600"/>
            <a:chOff x="6001200" y="1608200"/>
            <a:chExt cx="2577600" cy="2866600"/>
          </a:xfrm>
        </p:grpSpPr>
        <p:sp>
          <p:nvSpPr>
            <p:cNvPr id="134" name="Google Shape;134;p15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7034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136" name="Google Shape;136;p15"/>
          <p:cNvSpPr txBox="1"/>
          <p:nvPr/>
        </p:nvSpPr>
        <p:spPr>
          <a:xfrm>
            <a:off x="1559475" y="1608200"/>
            <a:ext cx="513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7" name="Google Shape;137;p15"/>
          <p:cNvSpPr txBox="1"/>
          <p:nvPr/>
        </p:nvSpPr>
        <p:spPr>
          <a:xfrm>
            <a:off x="4329575" y="1610450"/>
            <a:ext cx="4818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" name="Google Shape;138;p15"/>
          <p:cNvSpPr txBox="1"/>
          <p:nvPr/>
        </p:nvSpPr>
        <p:spPr>
          <a:xfrm>
            <a:off x="7038125" y="1610450"/>
            <a:ext cx="513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9" name="Google Shape;139;p15"/>
          <p:cNvSpPr txBox="1">
            <a:spLocks noGrp="1"/>
          </p:cNvSpPr>
          <p:nvPr>
            <p:ph type="body" idx="1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">
  <p:cSld name="TITLE_AND_BODY_1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1"/>
          </p:nvPr>
        </p:nvSpPr>
        <p:spPr>
          <a:xfrm>
            <a:off x="812325" y="2071200"/>
            <a:ext cx="22215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body" idx="2"/>
          </p:nvPr>
        </p:nvSpPr>
        <p:spPr>
          <a:xfrm>
            <a:off x="3464701" y="2072750"/>
            <a:ext cx="22215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3"/>
          </p:nvPr>
        </p:nvSpPr>
        <p:spPr>
          <a:xfrm>
            <a:off x="6182751" y="2072750"/>
            <a:ext cx="22215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4"/>
          </p:nvPr>
        </p:nvSpPr>
        <p:spPr>
          <a:xfrm>
            <a:off x="812325" y="1498800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subTitle" idx="5"/>
          </p:nvPr>
        </p:nvSpPr>
        <p:spPr>
          <a:xfrm>
            <a:off x="3464688" y="1498800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6"/>
          </p:nvPr>
        </p:nvSpPr>
        <p:spPr>
          <a:xfrm>
            <a:off x="6182738" y="1498800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3 1 Image">
  <p:cSld name="TITLE_AND_BODY_1_2_5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1"/>
          </p:nvPr>
        </p:nvSpPr>
        <p:spPr>
          <a:xfrm>
            <a:off x="566250" y="3012825"/>
            <a:ext cx="22215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body" idx="2"/>
          </p:nvPr>
        </p:nvSpPr>
        <p:spPr>
          <a:xfrm>
            <a:off x="3251501" y="3014375"/>
            <a:ext cx="22026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body" idx="3"/>
          </p:nvPr>
        </p:nvSpPr>
        <p:spPr>
          <a:xfrm>
            <a:off x="5936676" y="3014375"/>
            <a:ext cx="22215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4"/>
          </p:nvPr>
        </p:nvSpPr>
        <p:spPr>
          <a:xfrm>
            <a:off x="566250" y="2440425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5"/>
          </p:nvPr>
        </p:nvSpPr>
        <p:spPr>
          <a:xfrm>
            <a:off x="3251488" y="2440425"/>
            <a:ext cx="22026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6"/>
          </p:nvPr>
        </p:nvSpPr>
        <p:spPr>
          <a:xfrm>
            <a:off x="5936663" y="2440425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60" name="Google Shape;160;p17"/>
          <p:cNvSpPr>
            <a:spLocks noGrp="1"/>
          </p:cNvSpPr>
          <p:nvPr>
            <p:ph type="pic" idx="7"/>
          </p:nvPr>
        </p:nvSpPr>
        <p:spPr>
          <a:xfrm>
            <a:off x="566250" y="1170000"/>
            <a:ext cx="2221500" cy="12030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17"/>
          <p:cNvSpPr>
            <a:spLocks noGrp="1"/>
          </p:cNvSpPr>
          <p:nvPr>
            <p:ph type="pic" idx="8"/>
          </p:nvPr>
        </p:nvSpPr>
        <p:spPr>
          <a:xfrm>
            <a:off x="3251475" y="1168375"/>
            <a:ext cx="2235900" cy="12030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17"/>
          <p:cNvSpPr>
            <a:spLocks noGrp="1"/>
          </p:cNvSpPr>
          <p:nvPr>
            <p:ph type="pic" idx="9"/>
          </p:nvPr>
        </p:nvSpPr>
        <p:spPr>
          <a:xfrm>
            <a:off x="5936675" y="1168375"/>
            <a:ext cx="2221500" cy="120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048">
          <p15:clr>
            <a:srgbClr val="E46962"/>
          </p15:clr>
        </p15:guide>
        <p15:guide id="2" orient="horz" pos="737">
          <p15:clr>
            <a:srgbClr val="E46962"/>
          </p15:clr>
        </p15:guide>
        <p15:guide id="3" pos="3740">
          <p15:clr>
            <a:srgbClr val="E46962"/>
          </p15:clr>
        </p15:guide>
        <p15:guide id="4" orient="horz" pos="1494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key metrics">
  <p:cSld name="TITLE_AND_BODY_1_2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body" idx="1"/>
          </p:nvPr>
        </p:nvSpPr>
        <p:spPr>
          <a:xfrm>
            <a:off x="963638" y="2061700"/>
            <a:ext cx="30894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2"/>
          </p:nvPr>
        </p:nvSpPr>
        <p:spPr>
          <a:xfrm>
            <a:off x="963638" y="1489300"/>
            <a:ext cx="30894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body" idx="3"/>
          </p:nvPr>
        </p:nvSpPr>
        <p:spPr>
          <a:xfrm>
            <a:off x="5090963" y="2061700"/>
            <a:ext cx="30894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4"/>
          </p:nvPr>
        </p:nvSpPr>
        <p:spPr>
          <a:xfrm>
            <a:off x="5090963" y="1489300"/>
            <a:ext cx="30894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Points v1">
  <p:cSld name="CUSTOM_5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body" idx="1"/>
          </p:nvPr>
        </p:nvSpPr>
        <p:spPr>
          <a:xfrm>
            <a:off x="3569725" y="1185400"/>
            <a:ext cx="19758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body" idx="2"/>
          </p:nvPr>
        </p:nvSpPr>
        <p:spPr>
          <a:xfrm>
            <a:off x="6471950" y="1185400"/>
            <a:ext cx="19758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4" name="Google Shape;174;p19"/>
          <p:cNvSpPr>
            <a:spLocks noGrp="1"/>
          </p:cNvSpPr>
          <p:nvPr>
            <p:ph type="pic" idx="3"/>
          </p:nvPr>
        </p:nvSpPr>
        <p:spPr>
          <a:xfrm>
            <a:off x="396825" y="1185400"/>
            <a:ext cx="2205900" cy="3581400"/>
          </a:xfrm>
          <a:prstGeom prst="roundRect">
            <a:avLst>
              <a:gd name="adj" fmla="val 2768"/>
            </a:avLst>
          </a:prstGeom>
          <a:noFill/>
          <a:ln>
            <a:noFill/>
          </a:ln>
        </p:spPr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Points v1 + image">
  <p:cSld name="CUSTOM_5_1_5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396825" y="1185400"/>
            <a:ext cx="19758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body" idx="2"/>
          </p:nvPr>
        </p:nvSpPr>
        <p:spPr>
          <a:xfrm>
            <a:off x="3299050" y="1185400"/>
            <a:ext cx="19758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9" name="Google Shape;179;p20"/>
          <p:cNvSpPr>
            <a:spLocks noGrp="1"/>
          </p:cNvSpPr>
          <p:nvPr>
            <p:ph type="pic" idx="3"/>
          </p:nvPr>
        </p:nvSpPr>
        <p:spPr>
          <a:xfrm>
            <a:off x="6371850" y="1185400"/>
            <a:ext cx="2205900" cy="3581400"/>
          </a:xfrm>
          <a:prstGeom prst="roundRect">
            <a:avLst>
              <a:gd name="adj" fmla="val 2768"/>
            </a:avLst>
          </a:prstGeom>
          <a:noFill/>
          <a:ln>
            <a:noFill/>
          </a:ln>
        </p:spPr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Points v1 1">
  <p:cSld name="CUSTOM_5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body" idx="1"/>
          </p:nvPr>
        </p:nvSpPr>
        <p:spPr>
          <a:xfrm>
            <a:off x="641050" y="1574900"/>
            <a:ext cx="35229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body" idx="2"/>
          </p:nvPr>
        </p:nvSpPr>
        <p:spPr>
          <a:xfrm>
            <a:off x="4878450" y="1553400"/>
            <a:ext cx="34905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aragraph v1">
  <p:cSld name="TITLE_AND_BODY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566250" y="1018792"/>
            <a:ext cx="77772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Points v2">
  <p:cSld name="CUSTOM_5_1_3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body" idx="1"/>
          </p:nvPr>
        </p:nvSpPr>
        <p:spPr>
          <a:xfrm>
            <a:off x="3378413" y="1185400"/>
            <a:ext cx="2205900" cy="23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body" idx="2"/>
          </p:nvPr>
        </p:nvSpPr>
        <p:spPr>
          <a:xfrm>
            <a:off x="6338600" y="1185400"/>
            <a:ext cx="2205900" cy="23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88" name="Google Shape;188;p22"/>
          <p:cNvSpPr>
            <a:spLocks noGrp="1"/>
          </p:cNvSpPr>
          <p:nvPr>
            <p:ph type="pic" idx="3"/>
          </p:nvPr>
        </p:nvSpPr>
        <p:spPr>
          <a:xfrm>
            <a:off x="396825" y="1185400"/>
            <a:ext cx="2205900" cy="3581400"/>
          </a:xfrm>
          <a:prstGeom prst="roundRect">
            <a:avLst>
              <a:gd name="adj" fmla="val 2768"/>
            </a:avLst>
          </a:prstGeom>
          <a:noFill/>
          <a:ln>
            <a:noFill/>
          </a:ln>
        </p:spPr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Points v2 + image">
  <p:cSld name="CUSTOM_5_1_3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body" idx="1"/>
          </p:nvPr>
        </p:nvSpPr>
        <p:spPr>
          <a:xfrm>
            <a:off x="396850" y="1185400"/>
            <a:ext cx="5553600" cy="11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body" idx="2"/>
          </p:nvPr>
        </p:nvSpPr>
        <p:spPr>
          <a:xfrm>
            <a:off x="396850" y="3248825"/>
            <a:ext cx="5553600" cy="11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3" name="Google Shape;193;p23"/>
          <p:cNvSpPr>
            <a:spLocks noGrp="1"/>
          </p:cNvSpPr>
          <p:nvPr>
            <p:ph type="pic" idx="3"/>
          </p:nvPr>
        </p:nvSpPr>
        <p:spPr>
          <a:xfrm>
            <a:off x="6355117" y="1185400"/>
            <a:ext cx="2205900" cy="3581400"/>
          </a:xfrm>
          <a:prstGeom prst="roundRect">
            <a:avLst>
              <a:gd name="adj" fmla="val 2768"/>
            </a:avLst>
          </a:prstGeom>
          <a:noFill/>
          <a:ln>
            <a:noFill/>
          </a:ln>
        </p:spPr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Points v1">
  <p:cSld name="CUSTOM_5_1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title"/>
          </p:nvPr>
        </p:nvSpPr>
        <p:spPr>
          <a:xfrm>
            <a:off x="339450" y="369925"/>
            <a:ext cx="84651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body" idx="1"/>
          </p:nvPr>
        </p:nvSpPr>
        <p:spPr>
          <a:xfrm>
            <a:off x="611900" y="1208852"/>
            <a:ext cx="21744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body" idx="2"/>
          </p:nvPr>
        </p:nvSpPr>
        <p:spPr>
          <a:xfrm>
            <a:off x="3514425" y="1208852"/>
            <a:ext cx="21744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body" idx="3"/>
          </p:nvPr>
        </p:nvSpPr>
        <p:spPr>
          <a:xfrm>
            <a:off x="6417400" y="1208852"/>
            <a:ext cx="21729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  <p15:guide id="2" pos="282">
          <p15:clr>
            <a:srgbClr val="E46962"/>
          </p15:clr>
        </p15:guide>
        <p15:guide id="3" orient="horz" pos="836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Points v2">
  <p:cSld name="CUSTOM_5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313501" y="369925"/>
            <a:ext cx="81960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body" idx="1"/>
          </p:nvPr>
        </p:nvSpPr>
        <p:spPr>
          <a:xfrm>
            <a:off x="418775" y="1275250"/>
            <a:ext cx="81552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body" idx="2"/>
          </p:nvPr>
        </p:nvSpPr>
        <p:spPr>
          <a:xfrm>
            <a:off x="418775" y="2468963"/>
            <a:ext cx="81552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body" idx="3"/>
          </p:nvPr>
        </p:nvSpPr>
        <p:spPr>
          <a:xfrm>
            <a:off x="418775" y="3662675"/>
            <a:ext cx="81552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  <p15:guide id="2" pos="264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paragraphs">
  <p:cSld name="TITLE_AND_BODY_1_1_1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/>
          <p:nvPr/>
        </p:nvSpPr>
        <p:spPr>
          <a:xfrm>
            <a:off x="645900" y="1380257"/>
            <a:ext cx="2418600" cy="6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6"/>
          <p:cNvSpPr/>
          <p:nvPr/>
        </p:nvSpPr>
        <p:spPr>
          <a:xfrm>
            <a:off x="6079500" y="1380202"/>
            <a:ext cx="2418600" cy="6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3358950" y="1380202"/>
            <a:ext cx="2418600" cy="66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0" y="0"/>
            <a:ext cx="9144000" cy="66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body" idx="1"/>
          </p:nvPr>
        </p:nvSpPr>
        <p:spPr>
          <a:xfrm>
            <a:off x="645900" y="1594929"/>
            <a:ext cx="2328600" cy="2188200"/>
          </a:xfrm>
          <a:prstGeom prst="rect">
            <a:avLst/>
          </a:prstGeom>
        </p:spPr>
        <p:txBody>
          <a:bodyPr spcFirstLastPara="1" wrap="square" lIns="91425" tIns="91425" rIns="167400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2"/>
          </p:nvPr>
        </p:nvSpPr>
        <p:spPr>
          <a:xfrm>
            <a:off x="3358950" y="1594954"/>
            <a:ext cx="23286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body" idx="3"/>
          </p:nvPr>
        </p:nvSpPr>
        <p:spPr>
          <a:xfrm>
            <a:off x="6079500" y="1594954"/>
            <a:ext cx="23286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7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sitive/negative slide">
  <p:cSld name="TITLE_AND_BODY_1_2_1_1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body" idx="1"/>
          </p:nvPr>
        </p:nvSpPr>
        <p:spPr>
          <a:xfrm>
            <a:off x="650850" y="1916463"/>
            <a:ext cx="3776700" cy="26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Inter"/>
              <a:buChar char="✓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body" idx="2"/>
          </p:nvPr>
        </p:nvSpPr>
        <p:spPr>
          <a:xfrm>
            <a:off x="4845450" y="1916463"/>
            <a:ext cx="3732300" cy="26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✕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3"/>
          </p:nvPr>
        </p:nvSpPr>
        <p:spPr>
          <a:xfrm>
            <a:off x="650850" y="1367825"/>
            <a:ext cx="37767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4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1">
  <p:cSld name="CUSTOM_16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/>
          <p:nvPr/>
        </p:nvSpPr>
        <p:spPr>
          <a:xfrm>
            <a:off x="581025" y="1857300"/>
            <a:ext cx="8011500" cy="20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9"/>
          <p:cNvSpPr txBox="1">
            <a:spLocks noGrp="1"/>
          </p:cNvSpPr>
          <p:nvPr>
            <p:ph type="title"/>
          </p:nvPr>
        </p:nvSpPr>
        <p:spPr>
          <a:xfrm>
            <a:off x="581025" y="3114750"/>
            <a:ext cx="32247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25" name="Google Shape;225;p2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18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9"/>
          <p:cNvSpPr txBox="1">
            <a:spLocks noGrp="1"/>
          </p:cNvSpPr>
          <p:nvPr>
            <p:ph type="body" idx="1"/>
          </p:nvPr>
        </p:nvSpPr>
        <p:spPr>
          <a:xfrm>
            <a:off x="4347675" y="2838575"/>
            <a:ext cx="4230000" cy="428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cxnSp>
        <p:nvCxnSpPr>
          <p:cNvPr id="227" name="Google Shape;227;p29"/>
          <p:cNvCxnSpPr/>
          <p:nvPr/>
        </p:nvCxnSpPr>
        <p:spPr>
          <a:xfrm>
            <a:off x="4076700" y="2390775"/>
            <a:ext cx="0" cy="2533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" name="Google Shape;228;p29"/>
          <p:cNvSpPr txBox="1">
            <a:spLocks noGrp="1"/>
          </p:cNvSpPr>
          <p:nvPr>
            <p:ph type="body" idx="3"/>
          </p:nvPr>
        </p:nvSpPr>
        <p:spPr>
          <a:xfrm>
            <a:off x="4347675" y="3667225"/>
            <a:ext cx="4230000" cy="428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body" idx="4"/>
          </p:nvPr>
        </p:nvSpPr>
        <p:spPr>
          <a:xfrm>
            <a:off x="4347675" y="4495875"/>
            <a:ext cx="4230000" cy="428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30" name="Google Shape;230;p29"/>
          <p:cNvSpPr txBox="1"/>
          <p:nvPr/>
        </p:nvSpPr>
        <p:spPr>
          <a:xfrm>
            <a:off x="4347675" y="2438375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Number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31" name="Google Shape;231;p29"/>
          <p:cNvSpPr txBox="1"/>
          <p:nvPr/>
        </p:nvSpPr>
        <p:spPr>
          <a:xfrm>
            <a:off x="4347675" y="3286200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Email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4347675" y="4114875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Site Link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59">
          <p15:clr>
            <a:srgbClr val="E46962"/>
          </p15:clr>
        </p15:guide>
        <p15:guide id="2" orient="horz" pos="2181">
          <p15:clr>
            <a:srgbClr val="E46962"/>
          </p15:clr>
        </p15:guide>
        <p15:guide id="3" orient="horz" pos="2703">
          <p15:clr>
            <a:srgbClr val="E46962"/>
          </p15:clr>
        </p15:guide>
        <p15:guide id="4" pos="2739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slide - v1">
  <p:cSld name="CUSTOM_19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/>
          <p:nvPr/>
        </p:nvSpPr>
        <p:spPr>
          <a:xfrm>
            <a:off x="8018400" y="-28575"/>
            <a:ext cx="1125600" cy="517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5" name="Google Shape;235;p30"/>
          <p:cNvSpPr/>
          <p:nvPr/>
        </p:nvSpPr>
        <p:spPr>
          <a:xfrm>
            <a:off x="496400" y="1017725"/>
            <a:ext cx="8081400" cy="37818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37" name="Google Shape;237;p30"/>
          <p:cNvSpPr>
            <a:spLocks noGrp="1"/>
          </p:cNvSpPr>
          <p:nvPr>
            <p:ph type="pic" idx="2"/>
          </p:nvPr>
        </p:nvSpPr>
        <p:spPr>
          <a:xfrm>
            <a:off x="803400" y="1392150"/>
            <a:ext cx="2238300" cy="2238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8" name="Google Shape;238;p30"/>
          <p:cNvSpPr txBox="1">
            <a:spLocks noGrp="1"/>
          </p:cNvSpPr>
          <p:nvPr>
            <p:ph type="body" idx="1"/>
          </p:nvPr>
        </p:nvSpPr>
        <p:spPr>
          <a:xfrm>
            <a:off x="803400" y="4095573"/>
            <a:ext cx="3857400" cy="32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subTitle" idx="3"/>
          </p:nvPr>
        </p:nvSpPr>
        <p:spPr>
          <a:xfrm>
            <a:off x="803400" y="3756150"/>
            <a:ext cx="2632200" cy="321000"/>
          </a:xfrm>
          <a:prstGeom prst="rect">
            <a:avLst/>
          </a:prstGeom>
        </p:spPr>
        <p:txBody>
          <a:bodyPr spcFirstLastPara="1" wrap="square" lIns="0" tIns="90000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4"/>
          </p:nvPr>
        </p:nvSpPr>
        <p:spPr>
          <a:xfrm>
            <a:off x="3201650" y="1392150"/>
            <a:ext cx="4816800" cy="1889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164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 slide - v2">
  <p:cSld name="CUSTOM_23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0" y="2609850"/>
            <a:ext cx="9144000" cy="253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4" name="Google Shape;244;p31"/>
          <p:cNvSpPr/>
          <p:nvPr/>
        </p:nvSpPr>
        <p:spPr>
          <a:xfrm>
            <a:off x="1114350" y="1552500"/>
            <a:ext cx="6915300" cy="215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1347300" y="1552500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 rot="10800000" flipH="1">
            <a:off x="7376625" y="311392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2044800" y="1882800"/>
            <a:ext cx="5186100" cy="1408500"/>
          </a:xfrm>
          <a:prstGeom prst="rect">
            <a:avLst/>
          </a:prstGeom>
        </p:spPr>
        <p:txBody>
          <a:bodyPr spcFirstLastPara="1" wrap="square" lIns="180000" tIns="180000" rIns="180000" bIns="180000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1 No Image">
  <p:cSld name="TITLE_AND_BODY_1_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0" y="0"/>
            <a:ext cx="9144000" cy="9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66250" y="293700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566250" y="920075"/>
            <a:ext cx="7777200" cy="27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1 1">
  <p:cSld name="TITLE_AND_BODY_2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body" idx="1"/>
          </p:nvPr>
        </p:nvSpPr>
        <p:spPr>
          <a:xfrm>
            <a:off x="650850" y="1987200"/>
            <a:ext cx="37767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2" name="Google Shape;252;p32"/>
          <p:cNvSpPr txBox="1">
            <a:spLocks noGrp="1"/>
          </p:cNvSpPr>
          <p:nvPr>
            <p:ph type="body" idx="2"/>
          </p:nvPr>
        </p:nvSpPr>
        <p:spPr>
          <a:xfrm>
            <a:off x="4845450" y="1987200"/>
            <a:ext cx="37323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5662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54" name="Google Shape;254;p32"/>
          <p:cNvSpPr/>
          <p:nvPr/>
        </p:nvSpPr>
        <p:spPr>
          <a:xfrm>
            <a:off x="47608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55" name="Google Shape;255;p32"/>
          <p:cNvSpPr/>
          <p:nvPr/>
        </p:nvSpPr>
        <p:spPr>
          <a:xfrm>
            <a:off x="5662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56" name="Google Shape;256;p32"/>
          <p:cNvSpPr/>
          <p:nvPr/>
        </p:nvSpPr>
        <p:spPr>
          <a:xfrm>
            <a:off x="47608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3"/>
          </p:nvPr>
        </p:nvSpPr>
        <p:spPr>
          <a:xfrm>
            <a:off x="650850" y="1349950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4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2">
  <p:cSld name="TITLE_AND_BODY_1_4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body" idx="1"/>
          </p:nvPr>
        </p:nvSpPr>
        <p:spPr>
          <a:xfrm>
            <a:off x="4427475" y="1377275"/>
            <a:ext cx="4150200" cy="14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body" idx="2"/>
          </p:nvPr>
        </p:nvSpPr>
        <p:spPr>
          <a:xfrm>
            <a:off x="4427475" y="3088775"/>
            <a:ext cx="4150200" cy="14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64" name="Google Shape;264;p33"/>
          <p:cNvSpPr txBox="1">
            <a:spLocks noGrp="1"/>
          </p:cNvSpPr>
          <p:nvPr>
            <p:ph type="subTitle" idx="3"/>
          </p:nvPr>
        </p:nvSpPr>
        <p:spPr>
          <a:xfrm>
            <a:off x="566250" y="1395850"/>
            <a:ext cx="331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4"/>
          </p:nvPr>
        </p:nvSpPr>
        <p:spPr>
          <a:xfrm>
            <a:off x="566250" y="3088775"/>
            <a:ext cx="331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3">
  <p:cSld name="TITLE_AND_BODY_1_1_2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9" name="Google Shape;269;p34"/>
          <p:cNvSpPr txBox="1">
            <a:spLocks noGrp="1"/>
          </p:cNvSpPr>
          <p:nvPr>
            <p:ph type="body" idx="1"/>
          </p:nvPr>
        </p:nvSpPr>
        <p:spPr>
          <a:xfrm>
            <a:off x="566250" y="1899000"/>
            <a:ext cx="3243300" cy="23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70" name="Google Shape;270;p34"/>
          <p:cNvSpPr txBox="1">
            <a:spLocks noGrp="1"/>
          </p:cNvSpPr>
          <p:nvPr>
            <p:ph type="body" idx="2"/>
          </p:nvPr>
        </p:nvSpPr>
        <p:spPr>
          <a:xfrm>
            <a:off x="5226525" y="1899000"/>
            <a:ext cx="3243300" cy="23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71" name="Google Shape;271;p34"/>
          <p:cNvSpPr txBox="1">
            <a:spLocks noGrp="1"/>
          </p:cNvSpPr>
          <p:nvPr>
            <p:ph type="subTitle" idx="3"/>
          </p:nvPr>
        </p:nvSpPr>
        <p:spPr>
          <a:xfrm>
            <a:off x="566250" y="1406475"/>
            <a:ext cx="3243300" cy="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272" name="Google Shape;272;p34"/>
          <p:cNvSpPr txBox="1">
            <a:spLocks noGrp="1"/>
          </p:cNvSpPr>
          <p:nvPr>
            <p:ph type="subTitle" idx="4"/>
          </p:nvPr>
        </p:nvSpPr>
        <p:spPr>
          <a:xfrm>
            <a:off x="5226525" y="1382475"/>
            <a:ext cx="32433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73">
          <p15:clr>
            <a:srgbClr val="E46962"/>
          </p15:clr>
        </p15:guide>
        <p15:guide id="2" orient="horz" pos="2689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1 Image">
  <p:cSld name="TITLE_AND_BODY_1_1_2_3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35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566250" y="2906174"/>
            <a:ext cx="3243300" cy="13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77" name="Google Shape;277;p35"/>
          <p:cNvSpPr txBox="1">
            <a:spLocks noGrp="1"/>
          </p:cNvSpPr>
          <p:nvPr>
            <p:ph type="body" idx="2"/>
          </p:nvPr>
        </p:nvSpPr>
        <p:spPr>
          <a:xfrm>
            <a:off x="5226525" y="2906174"/>
            <a:ext cx="3243300" cy="13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subTitle" idx="3"/>
          </p:nvPr>
        </p:nvSpPr>
        <p:spPr>
          <a:xfrm>
            <a:off x="566250" y="2623379"/>
            <a:ext cx="3243300" cy="2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subTitle" idx="4"/>
          </p:nvPr>
        </p:nvSpPr>
        <p:spPr>
          <a:xfrm>
            <a:off x="5226525" y="2609598"/>
            <a:ext cx="3243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280" name="Google Shape;280;p35"/>
          <p:cNvSpPr>
            <a:spLocks noGrp="1"/>
          </p:cNvSpPr>
          <p:nvPr>
            <p:ph type="pic" idx="5"/>
          </p:nvPr>
        </p:nvSpPr>
        <p:spPr>
          <a:xfrm>
            <a:off x="566250" y="1189475"/>
            <a:ext cx="3153300" cy="140820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35"/>
          <p:cNvSpPr>
            <a:spLocks noGrp="1"/>
          </p:cNvSpPr>
          <p:nvPr>
            <p:ph type="pic" idx="6"/>
          </p:nvPr>
        </p:nvSpPr>
        <p:spPr>
          <a:xfrm>
            <a:off x="5226525" y="1189475"/>
            <a:ext cx="3153300" cy="1408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73">
          <p15:clr>
            <a:srgbClr val="E46962"/>
          </p15:clr>
        </p15:guide>
        <p15:guide id="2" orient="horz" pos="2689">
          <p15:clr>
            <a:srgbClr val="E46962"/>
          </p15:clr>
        </p15:guide>
        <p15:guide id="3" pos="3292">
          <p15:clr>
            <a:srgbClr val="E46962"/>
          </p15:clr>
        </p15:guide>
        <p15:guide id="4" orient="horz" pos="1636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 a list + image 2">
  <p:cSld name="MAIN_POINT_2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84" name="Google Shape;284;p36"/>
          <p:cNvSpPr>
            <a:spLocks noGrp="1"/>
          </p:cNvSpPr>
          <p:nvPr>
            <p:ph type="pic" idx="2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3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86" name="Google Shape;286;p36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7" name="Google Shape;287;p36"/>
          <p:cNvSpPr/>
          <p:nvPr/>
        </p:nvSpPr>
        <p:spPr>
          <a:xfrm>
            <a:off x="4855875" y="44502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6"/>
          <p:cNvSpPr/>
          <p:nvPr/>
        </p:nvSpPr>
        <p:spPr>
          <a:xfrm>
            <a:off x="4855875" y="158427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6"/>
          <p:cNvSpPr/>
          <p:nvPr/>
        </p:nvSpPr>
        <p:spPr>
          <a:xfrm>
            <a:off x="4855875" y="272352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body" idx="1"/>
          </p:nvPr>
        </p:nvSpPr>
        <p:spPr>
          <a:xfrm>
            <a:off x="5481550" y="609875"/>
            <a:ext cx="2972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91" name="Google Shape;291;p36"/>
          <p:cNvSpPr txBox="1">
            <a:spLocks noGrp="1"/>
          </p:cNvSpPr>
          <p:nvPr>
            <p:ph type="body" idx="3"/>
          </p:nvPr>
        </p:nvSpPr>
        <p:spPr>
          <a:xfrm>
            <a:off x="5481550" y="1749127"/>
            <a:ext cx="2972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92" name="Google Shape;292;p36"/>
          <p:cNvSpPr txBox="1">
            <a:spLocks noGrp="1"/>
          </p:cNvSpPr>
          <p:nvPr>
            <p:ph type="body" idx="4"/>
          </p:nvPr>
        </p:nvSpPr>
        <p:spPr>
          <a:xfrm>
            <a:off x="5481550" y="2888379"/>
            <a:ext cx="2972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93" name="Google Shape;293;p36"/>
          <p:cNvSpPr txBox="1"/>
          <p:nvPr/>
        </p:nvSpPr>
        <p:spPr>
          <a:xfrm>
            <a:off x="5041100" y="7919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4" name="Google Shape;294;p36"/>
          <p:cNvSpPr txBox="1"/>
          <p:nvPr/>
        </p:nvSpPr>
        <p:spPr>
          <a:xfrm>
            <a:off x="5041100" y="193122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36"/>
          <p:cNvSpPr txBox="1"/>
          <p:nvPr/>
        </p:nvSpPr>
        <p:spPr>
          <a:xfrm>
            <a:off x="5041100" y="30704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an image and 4 bullets">
  <p:cSld name="MAIN_POINT_1_2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7"/>
          <p:cNvSpPr>
            <a:spLocks noGrp="1"/>
          </p:cNvSpPr>
          <p:nvPr>
            <p:ph type="pic" idx="2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3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00" name="Google Shape;300;p37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1" name="Google Shape;301;p37"/>
          <p:cNvSpPr/>
          <p:nvPr/>
        </p:nvSpPr>
        <p:spPr>
          <a:xfrm>
            <a:off x="566250" y="1377275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7"/>
          <p:cNvSpPr txBox="1">
            <a:spLocks noGrp="1"/>
          </p:cNvSpPr>
          <p:nvPr>
            <p:ph type="body" idx="1"/>
          </p:nvPr>
        </p:nvSpPr>
        <p:spPr>
          <a:xfrm>
            <a:off x="1000350" y="1455825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3" name="Google Shape;303;p37"/>
          <p:cNvSpPr/>
          <p:nvPr/>
        </p:nvSpPr>
        <p:spPr>
          <a:xfrm>
            <a:off x="566250" y="2191200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body" idx="3"/>
          </p:nvPr>
        </p:nvSpPr>
        <p:spPr>
          <a:xfrm>
            <a:off x="1000350" y="2269750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5" name="Google Shape;305;p37"/>
          <p:cNvSpPr/>
          <p:nvPr/>
        </p:nvSpPr>
        <p:spPr>
          <a:xfrm>
            <a:off x="566250" y="3005125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body" idx="4"/>
          </p:nvPr>
        </p:nvSpPr>
        <p:spPr>
          <a:xfrm>
            <a:off x="1000350" y="3083675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7" name="Google Shape;307;p37"/>
          <p:cNvSpPr/>
          <p:nvPr/>
        </p:nvSpPr>
        <p:spPr>
          <a:xfrm>
            <a:off x="566250" y="3819050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7"/>
          <p:cNvSpPr txBox="1">
            <a:spLocks noGrp="1"/>
          </p:cNvSpPr>
          <p:nvPr>
            <p:ph type="body" idx="5"/>
          </p:nvPr>
        </p:nvSpPr>
        <p:spPr>
          <a:xfrm>
            <a:off x="1000350" y="3897600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9" name="Google Shape;309;p37"/>
          <p:cNvSpPr txBox="1"/>
          <p:nvPr/>
        </p:nvSpPr>
        <p:spPr>
          <a:xfrm>
            <a:off x="580725" y="1648877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0" name="Google Shape;310;p37"/>
          <p:cNvSpPr txBox="1"/>
          <p:nvPr/>
        </p:nvSpPr>
        <p:spPr>
          <a:xfrm>
            <a:off x="580725" y="2462802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1" name="Google Shape;311;p37"/>
          <p:cNvSpPr txBox="1"/>
          <p:nvPr/>
        </p:nvSpPr>
        <p:spPr>
          <a:xfrm>
            <a:off x="580725" y="3276727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580725" y="4090652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an image and 4 bullets 1">
  <p:cSld name="MAIN_POINT_1_2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8"/>
          <p:cNvSpPr>
            <a:spLocks noGrp="1"/>
          </p:cNvSpPr>
          <p:nvPr>
            <p:ph type="pic" idx="2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an image  + text">
  <p:cSld name="MAIN_POINT_1_1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/>
          <p:nvPr/>
        </p:nvSpPr>
        <p:spPr>
          <a:xfrm>
            <a:off x="298825" y="2566200"/>
            <a:ext cx="8544600" cy="5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1" name="Google Shape;321;p39"/>
          <p:cNvSpPr>
            <a:spLocks noGrp="1"/>
          </p:cNvSpPr>
          <p:nvPr>
            <p:ph type="pic" idx="2"/>
          </p:nvPr>
        </p:nvSpPr>
        <p:spPr>
          <a:xfrm>
            <a:off x="100" y="2624050"/>
            <a:ext cx="9144000" cy="25197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39"/>
          <p:cNvSpPr txBox="1">
            <a:spLocks noGrp="1"/>
          </p:cNvSpPr>
          <p:nvPr>
            <p:ph type="title"/>
          </p:nvPr>
        </p:nvSpPr>
        <p:spPr>
          <a:xfrm>
            <a:off x="765725" y="445025"/>
            <a:ext cx="3586200" cy="17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23" name="Google Shape;323;p39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4" name="Google Shape;324;p39"/>
          <p:cNvSpPr txBox="1">
            <a:spLocks noGrp="1"/>
          </p:cNvSpPr>
          <p:nvPr>
            <p:ph type="body" idx="1"/>
          </p:nvPr>
        </p:nvSpPr>
        <p:spPr>
          <a:xfrm>
            <a:off x="4351650" y="445025"/>
            <a:ext cx="4226100" cy="20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25" name="Google Shape;325;p39"/>
          <p:cNvSpPr/>
          <p:nvPr/>
        </p:nvSpPr>
        <p:spPr>
          <a:xfrm>
            <a:off x="566250" y="445025"/>
            <a:ext cx="84600" cy="1077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a list 1">
  <p:cSld name="TITLE_AND_BODY_1_1_1_2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/>
          <p:nvPr/>
        </p:nvSpPr>
        <p:spPr>
          <a:xfrm>
            <a:off x="3322875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0"/>
          <p:cNvSpPr/>
          <p:nvPr/>
        </p:nvSpPr>
        <p:spPr>
          <a:xfrm>
            <a:off x="6079500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40"/>
          <p:cNvSpPr/>
          <p:nvPr/>
        </p:nvSpPr>
        <p:spPr>
          <a:xfrm>
            <a:off x="645900" y="4474800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40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32" name="Google Shape;332;p40"/>
          <p:cNvGrpSpPr/>
          <p:nvPr/>
        </p:nvGrpSpPr>
        <p:grpSpPr>
          <a:xfrm>
            <a:off x="565200" y="1607413"/>
            <a:ext cx="2577600" cy="2867388"/>
            <a:chOff x="565200" y="1607413"/>
            <a:chExt cx="2577600" cy="2867388"/>
          </a:xfrm>
        </p:grpSpPr>
        <p:sp>
          <p:nvSpPr>
            <p:cNvPr id="333" name="Google Shape;333;p40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1622250" y="1607413"/>
              <a:ext cx="463500" cy="46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EAB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335" name="Google Shape;335;p40"/>
          <p:cNvGrpSpPr/>
          <p:nvPr/>
        </p:nvGrpSpPr>
        <p:grpSpPr>
          <a:xfrm>
            <a:off x="3283200" y="1607425"/>
            <a:ext cx="2577600" cy="2867375"/>
            <a:chOff x="3283200" y="1607425"/>
            <a:chExt cx="2577600" cy="2867375"/>
          </a:xfrm>
        </p:grpSpPr>
        <p:sp>
          <p:nvSpPr>
            <p:cNvPr id="336" name="Google Shape;336;p40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4340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EAB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338" name="Google Shape;338;p40"/>
          <p:cNvGrpSpPr/>
          <p:nvPr/>
        </p:nvGrpSpPr>
        <p:grpSpPr>
          <a:xfrm>
            <a:off x="6001200" y="1607425"/>
            <a:ext cx="2577600" cy="2867375"/>
            <a:chOff x="6001200" y="1607425"/>
            <a:chExt cx="2577600" cy="2867375"/>
          </a:xfrm>
        </p:grpSpPr>
        <p:sp>
          <p:nvSpPr>
            <p:cNvPr id="339" name="Google Shape;339;p40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7058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EAB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341" name="Google Shape;341;p40"/>
          <p:cNvSpPr txBox="1"/>
          <p:nvPr/>
        </p:nvSpPr>
        <p:spPr>
          <a:xfrm>
            <a:off x="1607350" y="1619450"/>
            <a:ext cx="4857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2" name="Google Shape;342;p40"/>
          <p:cNvSpPr txBox="1"/>
          <p:nvPr/>
        </p:nvSpPr>
        <p:spPr>
          <a:xfrm>
            <a:off x="4329575" y="1619450"/>
            <a:ext cx="4857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3" name="Google Shape;343;p40"/>
          <p:cNvSpPr txBox="1"/>
          <p:nvPr/>
        </p:nvSpPr>
        <p:spPr>
          <a:xfrm>
            <a:off x="7050950" y="1619450"/>
            <a:ext cx="4857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4" name="Google Shape;344;p40"/>
          <p:cNvSpPr txBox="1">
            <a:spLocks noGrp="1"/>
          </p:cNvSpPr>
          <p:nvPr>
            <p:ph type="body" idx="1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45" name="Google Shape;345;p40"/>
          <p:cNvSpPr txBox="1">
            <a:spLocks noGrp="1"/>
          </p:cNvSpPr>
          <p:nvPr>
            <p:ph type="body" idx="2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46" name="Google Shape;346;p40"/>
          <p:cNvSpPr txBox="1">
            <a:spLocks noGrp="1"/>
          </p:cNvSpPr>
          <p:nvPr>
            <p:ph type="body" idx="3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a list v2 1">
  <p:cSld name="TITLE_AND_BODY_1_1_1_1_2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/>
          <p:nvPr/>
        </p:nvSpPr>
        <p:spPr>
          <a:xfrm>
            <a:off x="0" y="0"/>
            <a:ext cx="9144000" cy="38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1"/>
          <p:cNvSpPr/>
          <p:nvPr/>
        </p:nvSpPr>
        <p:spPr>
          <a:xfrm>
            <a:off x="3322875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1"/>
          <p:cNvSpPr/>
          <p:nvPr/>
        </p:nvSpPr>
        <p:spPr>
          <a:xfrm>
            <a:off x="6079500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41"/>
          <p:cNvSpPr/>
          <p:nvPr/>
        </p:nvSpPr>
        <p:spPr>
          <a:xfrm>
            <a:off x="645900" y="4474800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41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54" name="Google Shape;354;p41"/>
          <p:cNvGrpSpPr/>
          <p:nvPr/>
        </p:nvGrpSpPr>
        <p:grpSpPr>
          <a:xfrm>
            <a:off x="565200" y="1608200"/>
            <a:ext cx="2577600" cy="2866600"/>
            <a:chOff x="565200" y="1608200"/>
            <a:chExt cx="2577600" cy="2866600"/>
          </a:xfrm>
        </p:grpSpPr>
        <p:sp>
          <p:nvSpPr>
            <p:cNvPr id="355" name="Google Shape;355;p41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15616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357" name="Google Shape;357;p41"/>
          <p:cNvGrpSpPr/>
          <p:nvPr/>
        </p:nvGrpSpPr>
        <p:grpSpPr>
          <a:xfrm>
            <a:off x="3283200" y="1608200"/>
            <a:ext cx="2577600" cy="2866600"/>
            <a:chOff x="3283200" y="1608200"/>
            <a:chExt cx="2577600" cy="2866600"/>
          </a:xfrm>
        </p:grpSpPr>
        <p:sp>
          <p:nvSpPr>
            <p:cNvPr id="358" name="Google Shape;358;p41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359" name="Google Shape;359;p41"/>
            <p:cNvSpPr/>
            <p:nvPr/>
          </p:nvSpPr>
          <p:spPr>
            <a:xfrm>
              <a:off x="4316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360" name="Google Shape;360;p41"/>
          <p:cNvGrpSpPr/>
          <p:nvPr/>
        </p:nvGrpSpPr>
        <p:grpSpPr>
          <a:xfrm>
            <a:off x="6001200" y="1608200"/>
            <a:ext cx="2577600" cy="2866600"/>
            <a:chOff x="6001200" y="1608200"/>
            <a:chExt cx="2577600" cy="2866600"/>
          </a:xfrm>
        </p:grpSpPr>
        <p:sp>
          <p:nvSpPr>
            <p:cNvPr id="361" name="Google Shape;361;p41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362" name="Google Shape;362;p41"/>
            <p:cNvSpPr/>
            <p:nvPr/>
          </p:nvSpPr>
          <p:spPr>
            <a:xfrm>
              <a:off x="7034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363" name="Google Shape;363;p41"/>
          <p:cNvSpPr txBox="1"/>
          <p:nvPr/>
        </p:nvSpPr>
        <p:spPr>
          <a:xfrm>
            <a:off x="1566300" y="1619450"/>
            <a:ext cx="513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4" name="Google Shape;364;p41"/>
          <p:cNvSpPr txBox="1"/>
          <p:nvPr/>
        </p:nvSpPr>
        <p:spPr>
          <a:xfrm>
            <a:off x="4322725" y="1619575"/>
            <a:ext cx="513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5" name="Google Shape;365;p41"/>
          <p:cNvSpPr txBox="1"/>
          <p:nvPr/>
        </p:nvSpPr>
        <p:spPr>
          <a:xfrm>
            <a:off x="7064700" y="1619450"/>
            <a:ext cx="4797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" name="Google Shape;366;p41"/>
          <p:cNvSpPr txBox="1">
            <a:spLocks noGrp="1"/>
          </p:cNvSpPr>
          <p:nvPr>
            <p:ph type="body" idx="1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67" name="Google Shape;367;p41"/>
          <p:cNvSpPr txBox="1">
            <a:spLocks noGrp="1"/>
          </p:cNvSpPr>
          <p:nvPr>
            <p:ph type="body" idx="2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68" name="Google Shape;368;p41"/>
          <p:cNvSpPr txBox="1">
            <a:spLocks noGrp="1"/>
          </p:cNvSpPr>
          <p:nvPr>
            <p:ph type="body" idx="3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1">
  <p:cSld name="TITLE_AND_BODY_1_3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>
            <a:spLocks noGrp="1"/>
          </p:cNvSpPr>
          <p:nvPr>
            <p:ph type="pic" idx="2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1">
  <p:cSld name="TITLE_AND_BODY_1_2_2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2"/>
          <p:cNvSpPr/>
          <p:nvPr/>
        </p:nvSpPr>
        <p:spPr>
          <a:xfrm>
            <a:off x="569625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42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3" name="Google Shape;373;p42"/>
          <p:cNvSpPr txBox="1">
            <a:spLocks noGrp="1"/>
          </p:cNvSpPr>
          <p:nvPr>
            <p:ph type="body" idx="1"/>
          </p:nvPr>
        </p:nvSpPr>
        <p:spPr>
          <a:xfrm>
            <a:off x="812325" y="2376000"/>
            <a:ext cx="20901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74" name="Google Shape;374;p42"/>
          <p:cNvSpPr/>
          <p:nvPr/>
        </p:nvSpPr>
        <p:spPr>
          <a:xfrm>
            <a:off x="3287688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42"/>
          <p:cNvSpPr/>
          <p:nvPr/>
        </p:nvSpPr>
        <p:spPr>
          <a:xfrm>
            <a:off x="6005751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2"/>
          <p:cNvSpPr txBox="1">
            <a:spLocks noGrp="1"/>
          </p:cNvSpPr>
          <p:nvPr>
            <p:ph type="body" idx="2"/>
          </p:nvPr>
        </p:nvSpPr>
        <p:spPr>
          <a:xfrm>
            <a:off x="3530400" y="2377558"/>
            <a:ext cx="20901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77" name="Google Shape;377;p42"/>
          <p:cNvSpPr txBox="1">
            <a:spLocks noGrp="1"/>
          </p:cNvSpPr>
          <p:nvPr>
            <p:ph type="body" idx="3"/>
          </p:nvPr>
        </p:nvSpPr>
        <p:spPr>
          <a:xfrm>
            <a:off x="6239000" y="2377558"/>
            <a:ext cx="20901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78" name="Google Shape;378;p42"/>
          <p:cNvSpPr txBox="1">
            <a:spLocks noGrp="1"/>
          </p:cNvSpPr>
          <p:nvPr>
            <p:ph type="subTitle" idx="4"/>
          </p:nvPr>
        </p:nvSpPr>
        <p:spPr>
          <a:xfrm>
            <a:off x="812325" y="183885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379" name="Google Shape;379;p42"/>
          <p:cNvSpPr txBox="1">
            <a:spLocks noGrp="1"/>
          </p:cNvSpPr>
          <p:nvPr>
            <p:ph type="subTitle" idx="5"/>
          </p:nvPr>
        </p:nvSpPr>
        <p:spPr>
          <a:xfrm>
            <a:off x="3464688" y="1803600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380" name="Google Shape;380;p42"/>
          <p:cNvSpPr txBox="1">
            <a:spLocks noGrp="1"/>
          </p:cNvSpPr>
          <p:nvPr>
            <p:ph type="subTitle" idx="6"/>
          </p:nvPr>
        </p:nvSpPr>
        <p:spPr>
          <a:xfrm>
            <a:off x="6182738" y="1803600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key metrics v1">
  <p:cSld name="TITLE_AND_BODY_1_2_3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/>
          <p:nvPr/>
        </p:nvSpPr>
        <p:spPr>
          <a:xfrm>
            <a:off x="569625" y="1377275"/>
            <a:ext cx="38442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43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5" name="Google Shape;385;p43"/>
          <p:cNvSpPr txBox="1">
            <a:spLocks noGrp="1"/>
          </p:cNvSpPr>
          <p:nvPr>
            <p:ph type="body" idx="1"/>
          </p:nvPr>
        </p:nvSpPr>
        <p:spPr>
          <a:xfrm>
            <a:off x="812325" y="2376000"/>
            <a:ext cx="33930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86" name="Google Shape;386;p43"/>
          <p:cNvSpPr txBox="1">
            <a:spLocks noGrp="1"/>
          </p:cNvSpPr>
          <p:nvPr>
            <p:ph type="subTitle" idx="2"/>
          </p:nvPr>
        </p:nvSpPr>
        <p:spPr>
          <a:xfrm>
            <a:off x="812325" y="1838850"/>
            <a:ext cx="3393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387" name="Google Shape;387;p43"/>
          <p:cNvSpPr/>
          <p:nvPr/>
        </p:nvSpPr>
        <p:spPr>
          <a:xfrm>
            <a:off x="4733550" y="1377275"/>
            <a:ext cx="38442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3"/>
          <p:cNvSpPr txBox="1">
            <a:spLocks noGrp="1"/>
          </p:cNvSpPr>
          <p:nvPr>
            <p:ph type="body" idx="3"/>
          </p:nvPr>
        </p:nvSpPr>
        <p:spPr>
          <a:xfrm>
            <a:off x="4976250" y="2376000"/>
            <a:ext cx="33930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89" name="Google Shape;389;p43"/>
          <p:cNvSpPr txBox="1">
            <a:spLocks noGrp="1"/>
          </p:cNvSpPr>
          <p:nvPr>
            <p:ph type="subTitle" idx="4"/>
          </p:nvPr>
        </p:nvSpPr>
        <p:spPr>
          <a:xfrm>
            <a:off x="4976250" y="1838850"/>
            <a:ext cx="3393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v2">
  <p:cSld name="TITLE_AND_BODY_1_2_1_1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/>
          <p:nvPr/>
        </p:nvSpPr>
        <p:spPr>
          <a:xfrm rot="10800000">
            <a:off x="0" y="2566200"/>
            <a:ext cx="9144000" cy="25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4"/>
          <p:cNvSpPr/>
          <p:nvPr/>
        </p:nvSpPr>
        <p:spPr>
          <a:xfrm>
            <a:off x="569625" y="1377275"/>
            <a:ext cx="25755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44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5" name="Google Shape;395;p44"/>
          <p:cNvSpPr txBox="1">
            <a:spLocks noGrp="1"/>
          </p:cNvSpPr>
          <p:nvPr>
            <p:ph type="body" idx="1"/>
          </p:nvPr>
        </p:nvSpPr>
        <p:spPr>
          <a:xfrm>
            <a:off x="821800" y="2449762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96" name="Google Shape;396;p44"/>
          <p:cNvSpPr/>
          <p:nvPr/>
        </p:nvSpPr>
        <p:spPr>
          <a:xfrm>
            <a:off x="3287700" y="1377275"/>
            <a:ext cx="25755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4"/>
          <p:cNvSpPr/>
          <p:nvPr/>
        </p:nvSpPr>
        <p:spPr>
          <a:xfrm>
            <a:off x="6005750" y="1377275"/>
            <a:ext cx="25755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4"/>
          <p:cNvSpPr txBox="1">
            <a:spLocks noGrp="1"/>
          </p:cNvSpPr>
          <p:nvPr>
            <p:ph type="body" idx="2"/>
          </p:nvPr>
        </p:nvSpPr>
        <p:spPr>
          <a:xfrm>
            <a:off x="3530388" y="2449762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99" name="Google Shape;399;p44"/>
          <p:cNvSpPr txBox="1">
            <a:spLocks noGrp="1"/>
          </p:cNvSpPr>
          <p:nvPr>
            <p:ph type="body" idx="3"/>
          </p:nvPr>
        </p:nvSpPr>
        <p:spPr>
          <a:xfrm>
            <a:off x="6238988" y="2449762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00" name="Google Shape;400;p44"/>
          <p:cNvSpPr/>
          <p:nvPr/>
        </p:nvSpPr>
        <p:spPr>
          <a:xfrm>
            <a:off x="566250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1" name="Google Shape;401;p44"/>
          <p:cNvSpPr/>
          <p:nvPr/>
        </p:nvSpPr>
        <p:spPr>
          <a:xfrm>
            <a:off x="3295463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2" name="Google Shape;402;p44"/>
          <p:cNvSpPr/>
          <p:nvPr/>
        </p:nvSpPr>
        <p:spPr>
          <a:xfrm>
            <a:off x="6008788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3" name="Google Shape;403;p44"/>
          <p:cNvSpPr txBox="1">
            <a:spLocks noGrp="1"/>
          </p:cNvSpPr>
          <p:nvPr>
            <p:ph type="subTitle" idx="4"/>
          </p:nvPr>
        </p:nvSpPr>
        <p:spPr>
          <a:xfrm>
            <a:off x="821800" y="193795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"/>
              <a:buNone/>
              <a:defRPr sz="12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404" name="Google Shape;404;p44"/>
          <p:cNvSpPr txBox="1">
            <a:spLocks noGrp="1"/>
          </p:cNvSpPr>
          <p:nvPr>
            <p:ph type="subTitle" idx="5"/>
          </p:nvPr>
        </p:nvSpPr>
        <p:spPr>
          <a:xfrm>
            <a:off x="3530388" y="193795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"/>
              <a:buNone/>
              <a:defRPr sz="12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405" name="Google Shape;405;p44"/>
          <p:cNvSpPr txBox="1">
            <a:spLocks noGrp="1"/>
          </p:cNvSpPr>
          <p:nvPr>
            <p:ph type="subTitle" idx="6"/>
          </p:nvPr>
        </p:nvSpPr>
        <p:spPr>
          <a:xfrm>
            <a:off x="6238988" y="193795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"/>
              <a:buNone/>
              <a:defRPr sz="12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key metrics v2">
  <p:cSld name="TITLE_AND_BODY_1_2_1_3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/>
          <p:nvPr/>
        </p:nvSpPr>
        <p:spPr>
          <a:xfrm rot="10800000">
            <a:off x="0" y="2566200"/>
            <a:ext cx="9144000" cy="25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5"/>
          <p:cNvSpPr/>
          <p:nvPr/>
        </p:nvSpPr>
        <p:spPr>
          <a:xfrm>
            <a:off x="569625" y="1377275"/>
            <a:ext cx="35598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0" name="Google Shape;410;p45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1" name="Google Shape;411;p45"/>
          <p:cNvSpPr txBox="1">
            <a:spLocks noGrp="1"/>
          </p:cNvSpPr>
          <p:nvPr>
            <p:ph type="body" idx="1"/>
          </p:nvPr>
        </p:nvSpPr>
        <p:spPr>
          <a:xfrm>
            <a:off x="821800" y="2449750"/>
            <a:ext cx="3099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12" name="Google Shape;412;p45"/>
          <p:cNvSpPr/>
          <p:nvPr/>
        </p:nvSpPr>
        <p:spPr>
          <a:xfrm>
            <a:off x="566250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13" name="Google Shape;413;p45"/>
          <p:cNvSpPr txBox="1">
            <a:spLocks noGrp="1"/>
          </p:cNvSpPr>
          <p:nvPr>
            <p:ph type="subTitle" idx="2"/>
          </p:nvPr>
        </p:nvSpPr>
        <p:spPr>
          <a:xfrm>
            <a:off x="821800" y="1937950"/>
            <a:ext cx="3099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"/>
              <a:buNone/>
              <a:defRPr sz="20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414" name="Google Shape;414;p45"/>
          <p:cNvSpPr/>
          <p:nvPr/>
        </p:nvSpPr>
        <p:spPr>
          <a:xfrm>
            <a:off x="5017950" y="1377275"/>
            <a:ext cx="35598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5"/>
          <p:cNvSpPr txBox="1">
            <a:spLocks noGrp="1"/>
          </p:cNvSpPr>
          <p:nvPr>
            <p:ph type="body" idx="3"/>
          </p:nvPr>
        </p:nvSpPr>
        <p:spPr>
          <a:xfrm>
            <a:off x="5270125" y="2449750"/>
            <a:ext cx="3099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16" name="Google Shape;416;p45"/>
          <p:cNvSpPr/>
          <p:nvPr/>
        </p:nvSpPr>
        <p:spPr>
          <a:xfrm>
            <a:off x="5014575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17" name="Google Shape;417;p45"/>
          <p:cNvSpPr txBox="1">
            <a:spLocks noGrp="1"/>
          </p:cNvSpPr>
          <p:nvPr>
            <p:ph type="subTitle" idx="4"/>
          </p:nvPr>
        </p:nvSpPr>
        <p:spPr>
          <a:xfrm>
            <a:off x="5270125" y="1937950"/>
            <a:ext cx="3099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"/>
              <a:buNone/>
              <a:defRPr sz="20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v4">
  <p:cSld name="TITLE_AND_BODY_1_2_1_1_1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0" name="Google Shape;420;p46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1" name="Google Shape;421;p46"/>
          <p:cNvSpPr txBox="1">
            <a:spLocks noGrp="1"/>
          </p:cNvSpPr>
          <p:nvPr>
            <p:ph type="body" idx="1"/>
          </p:nvPr>
        </p:nvSpPr>
        <p:spPr>
          <a:xfrm>
            <a:off x="663050" y="2816837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22" name="Google Shape;422;p46"/>
          <p:cNvSpPr txBox="1">
            <a:spLocks noGrp="1"/>
          </p:cNvSpPr>
          <p:nvPr>
            <p:ph type="body" idx="2"/>
          </p:nvPr>
        </p:nvSpPr>
        <p:spPr>
          <a:xfrm>
            <a:off x="3526950" y="2816837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23" name="Google Shape;423;p46"/>
          <p:cNvSpPr txBox="1">
            <a:spLocks noGrp="1"/>
          </p:cNvSpPr>
          <p:nvPr>
            <p:ph type="body" idx="3"/>
          </p:nvPr>
        </p:nvSpPr>
        <p:spPr>
          <a:xfrm>
            <a:off x="6390850" y="2816837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24" name="Google Shape;424;p46"/>
          <p:cNvSpPr txBox="1">
            <a:spLocks noGrp="1"/>
          </p:cNvSpPr>
          <p:nvPr>
            <p:ph type="subTitle" idx="4"/>
          </p:nvPr>
        </p:nvSpPr>
        <p:spPr>
          <a:xfrm>
            <a:off x="1091900" y="18277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"/>
              <a:buNone/>
              <a:defRPr sz="1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425" name="Google Shape;425;p46"/>
          <p:cNvSpPr txBox="1">
            <a:spLocks noGrp="1"/>
          </p:cNvSpPr>
          <p:nvPr>
            <p:ph type="subTitle" idx="5"/>
          </p:nvPr>
        </p:nvSpPr>
        <p:spPr>
          <a:xfrm>
            <a:off x="3955800" y="18277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"/>
              <a:buNone/>
              <a:defRPr sz="1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426" name="Google Shape;426;p46"/>
          <p:cNvSpPr txBox="1">
            <a:spLocks noGrp="1"/>
          </p:cNvSpPr>
          <p:nvPr>
            <p:ph type="subTitle" idx="6"/>
          </p:nvPr>
        </p:nvSpPr>
        <p:spPr>
          <a:xfrm>
            <a:off x="6819700" y="18277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"/>
              <a:buNone/>
              <a:defRPr sz="1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v3">
  <p:cSld name="TITLE_AND_BODY_1_2_1_1_2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7"/>
          <p:cNvSpPr/>
          <p:nvPr/>
        </p:nvSpPr>
        <p:spPr>
          <a:xfrm>
            <a:off x="7549675" y="138175"/>
            <a:ext cx="1746600" cy="5157600"/>
          </a:xfrm>
          <a:prstGeom prst="rect">
            <a:avLst/>
          </a:prstGeom>
          <a:solidFill>
            <a:srgbClr val="3EABCA"/>
          </a:solidFill>
          <a:ln w="9525" cap="flat" cmpd="sng">
            <a:solidFill>
              <a:srgbClr val="3EAB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9" name="Google Shape;429;p47"/>
          <p:cNvSpPr/>
          <p:nvPr/>
        </p:nvSpPr>
        <p:spPr>
          <a:xfrm>
            <a:off x="4836675" y="432300"/>
            <a:ext cx="4157400" cy="119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BAB90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0" name="Google Shape;430;p47"/>
          <p:cNvSpPr txBox="1"/>
          <p:nvPr/>
        </p:nvSpPr>
        <p:spPr>
          <a:xfrm>
            <a:off x="4871963" y="2445113"/>
            <a:ext cx="4157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34D5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1" name="Google Shape;431;p47"/>
          <p:cNvSpPr txBox="1">
            <a:spLocks noGrp="1"/>
          </p:cNvSpPr>
          <p:nvPr>
            <p:ph type="body" idx="1"/>
          </p:nvPr>
        </p:nvSpPr>
        <p:spPr>
          <a:xfrm>
            <a:off x="4836675" y="753900"/>
            <a:ext cx="4157400" cy="71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32" name="Google Shape;432;p47"/>
          <p:cNvSpPr/>
          <p:nvPr/>
        </p:nvSpPr>
        <p:spPr>
          <a:xfrm>
            <a:off x="4849313" y="2123513"/>
            <a:ext cx="4157400" cy="119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3EABCA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3" name="Google Shape;433;p47"/>
          <p:cNvSpPr/>
          <p:nvPr/>
        </p:nvSpPr>
        <p:spPr>
          <a:xfrm>
            <a:off x="4835850" y="385830"/>
            <a:ext cx="729900" cy="48900"/>
          </a:xfrm>
          <a:prstGeom prst="rect">
            <a:avLst/>
          </a:prstGeom>
          <a:solidFill>
            <a:srgbClr val="6BAB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4" name="Google Shape;434;p47"/>
          <p:cNvSpPr/>
          <p:nvPr/>
        </p:nvSpPr>
        <p:spPr>
          <a:xfrm>
            <a:off x="4844097" y="2074630"/>
            <a:ext cx="729900" cy="48900"/>
          </a:xfrm>
          <a:prstGeom prst="rect">
            <a:avLst/>
          </a:prstGeom>
          <a:solidFill>
            <a:srgbClr val="3EAB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5" name="Google Shape;435;p47"/>
          <p:cNvSpPr txBox="1">
            <a:spLocks noGrp="1"/>
          </p:cNvSpPr>
          <p:nvPr>
            <p:ph type="title"/>
          </p:nvPr>
        </p:nvSpPr>
        <p:spPr>
          <a:xfrm>
            <a:off x="194525" y="2313175"/>
            <a:ext cx="34581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Space Grotesk SemiBold"/>
              <a:buNone/>
              <a:defRPr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36" name="Google Shape;436;p47"/>
          <p:cNvSpPr txBox="1">
            <a:spLocks noGrp="1"/>
          </p:cNvSpPr>
          <p:nvPr>
            <p:ph type="subTitle" idx="2"/>
          </p:nvPr>
        </p:nvSpPr>
        <p:spPr>
          <a:xfrm>
            <a:off x="4834050" y="432300"/>
            <a:ext cx="4157400" cy="3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47"/>
          <p:cNvSpPr txBox="1">
            <a:spLocks noGrp="1"/>
          </p:cNvSpPr>
          <p:nvPr>
            <p:ph type="subTitle" idx="3"/>
          </p:nvPr>
        </p:nvSpPr>
        <p:spPr>
          <a:xfrm>
            <a:off x="4849313" y="2123500"/>
            <a:ext cx="4157400" cy="3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47"/>
          <p:cNvSpPr txBox="1">
            <a:spLocks noGrp="1"/>
          </p:cNvSpPr>
          <p:nvPr>
            <p:ph type="body" idx="4"/>
          </p:nvPr>
        </p:nvSpPr>
        <p:spPr>
          <a:xfrm>
            <a:off x="4849313" y="2445113"/>
            <a:ext cx="4157400" cy="71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39" name="Google Shape;439;p47"/>
          <p:cNvSpPr/>
          <p:nvPr/>
        </p:nvSpPr>
        <p:spPr>
          <a:xfrm>
            <a:off x="4849313" y="3814725"/>
            <a:ext cx="4157400" cy="119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9744D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0" name="Google Shape;440;p47"/>
          <p:cNvSpPr/>
          <p:nvPr/>
        </p:nvSpPr>
        <p:spPr>
          <a:xfrm>
            <a:off x="4844097" y="3763430"/>
            <a:ext cx="729900" cy="48900"/>
          </a:xfrm>
          <a:prstGeom prst="rect">
            <a:avLst/>
          </a:prstGeom>
          <a:solidFill>
            <a:srgbClr val="F974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1" name="Google Shape;441;p47"/>
          <p:cNvSpPr txBox="1">
            <a:spLocks noGrp="1"/>
          </p:cNvSpPr>
          <p:nvPr>
            <p:ph type="subTitle" idx="5"/>
          </p:nvPr>
        </p:nvSpPr>
        <p:spPr>
          <a:xfrm>
            <a:off x="4849313" y="3814750"/>
            <a:ext cx="4157400" cy="3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47"/>
          <p:cNvSpPr txBox="1">
            <a:spLocks noGrp="1"/>
          </p:cNvSpPr>
          <p:nvPr>
            <p:ph type="body" idx="6"/>
          </p:nvPr>
        </p:nvSpPr>
        <p:spPr>
          <a:xfrm>
            <a:off x="4849313" y="4133875"/>
            <a:ext cx="4157400" cy="71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rows and headers">
  <p:cSld name="MAIN_POINT_2_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48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6" name="Google Shape;446;p48"/>
          <p:cNvSpPr txBox="1">
            <a:spLocks noGrp="1"/>
          </p:cNvSpPr>
          <p:nvPr>
            <p:ph type="body" idx="1"/>
          </p:nvPr>
        </p:nvSpPr>
        <p:spPr>
          <a:xfrm>
            <a:off x="3556273" y="2688525"/>
            <a:ext cx="4746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47" name="Google Shape;447;p48"/>
          <p:cNvSpPr txBox="1">
            <a:spLocks noGrp="1"/>
          </p:cNvSpPr>
          <p:nvPr>
            <p:ph type="body" idx="2"/>
          </p:nvPr>
        </p:nvSpPr>
        <p:spPr>
          <a:xfrm>
            <a:off x="3556273" y="1389725"/>
            <a:ext cx="4746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48" name="Google Shape;448;p48"/>
          <p:cNvSpPr txBox="1">
            <a:spLocks noGrp="1"/>
          </p:cNvSpPr>
          <p:nvPr>
            <p:ph type="body" idx="3"/>
          </p:nvPr>
        </p:nvSpPr>
        <p:spPr>
          <a:xfrm>
            <a:off x="3556273" y="3903738"/>
            <a:ext cx="4746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49" name="Google Shape;449;p48"/>
          <p:cNvSpPr txBox="1">
            <a:spLocks noGrp="1"/>
          </p:cNvSpPr>
          <p:nvPr>
            <p:ph type="subTitle" idx="4"/>
          </p:nvPr>
        </p:nvSpPr>
        <p:spPr>
          <a:xfrm>
            <a:off x="566250" y="2688525"/>
            <a:ext cx="24780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450" name="Google Shape;450;p48"/>
          <p:cNvSpPr txBox="1">
            <a:spLocks noGrp="1"/>
          </p:cNvSpPr>
          <p:nvPr>
            <p:ph type="subTitle" idx="5"/>
          </p:nvPr>
        </p:nvSpPr>
        <p:spPr>
          <a:xfrm>
            <a:off x="566250" y="1389725"/>
            <a:ext cx="24780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451" name="Google Shape;451;p48"/>
          <p:cNvSpPr txBox="1">
            <a:spLocks noGrp="1"/>
          </p:cNvSpPr>
          <p:nvPr>
            <p:ph type="subTitle" idx="6"/>
          </p:nvPr>
        </p:nvSpPr>
        <p:spPr>
          <a:xfrm>
            <a:off x="566250" y="3903738"/>
            <a:ext cx="24780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headers">
  <p:cSld name="MAIN_POINT_2_1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9"/>
          <p:cNvSpPr/>
          <p:nvPr/>
        </p:nvSpPr>
        <p:spPr>
          <a:xfrm rot="10800000">
            <a:off x="670000" y="2622850"/>
            <a:ext cx="137100" cy="68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4" name="Google Shape;454;p49"/>
          <p:cNvSpPr/>
          <p:nvPr/>
        </p:nvSpPr>
        <p:spPr>
          <a:xfrm rot="10800000">
            <a:off x="669925" y="3694275"/>
            <a:ext cx="144000" cy="68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5" name="Google Shape;455;p49"/>
          <p:cNvSpPr/>
          <p:nvPr/>
        </p:nvSpPr>
        <p:spPr>
          <a:xfrm rot="10800000">
            <a:off x="669925" y="1532825"/>
            <a:ext cx="144000" cy="6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6" name="Google Shape;456;p4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57" name="Google Shape;457;p49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8" name="Google Shape;458;p49"/>
          <p:cNvSpPr/>
          <p:nvPr/>
        </p:nvSpPr>
        <p:spPr>
          <a:xfrm>
            <a:off x="810450" y="1377275"/>
            <a:ext cx="66108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9"/>
          <p:cNvSpPr/>
          <p:nvPr/>
        </p:nvSpPr>
        <p:spPr>
          <a:xfrm>
            <a:off x="810450" y="2458000"/>
            <a:ext cx="66108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9"/>
          <p:cNvSpPr/>
          <p:nvPr/>
        </p:nvSpPr>
        <p:spPr>
          <a:xfrm>
            <a:off x="810450" y="3538725"/>
            <a:ext cx="66108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9"/>
          <p:cNvSpPr txBox="1">
            <a:spLocks noGrp="1"/>
          </p:cNvSpPr>
          <p:nvPr>
            <p:ph type="subTitle" idx="1"/>
          </p:nvPr>
        </p:nvSpPr>
        <p:spPr>
          <a:xfrm>
            <a:off x="893850" y="2622850"/>
            <a:ext cx="64440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462" name="Google Shape;462;p49"/>
          <p:cNvSpPr txBox="1">
            <a:spLocks noGrp="1"/>
          </p:cNvSpPr>
          <p:nvPr>
            <p:ph type="subTitle" idx="2"/>
          </p:nvPr>
        </p:nvSpPr>
        <p:spPr>
          <a:xfrm>
            <a:off x="893850" y="1542125"/>
            <a:ext cx="64440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463" name="Google Shape;463;p49"/>
          <p:cNvSpPr txBox="1">
            <a:spLocks noGrp="1"/>
          </p:cNvSpPr>
          <p:nvPr>
            <p:ph type="subTitle" idx="3"/>
          </p:nvPr>
        </p:nvSpPr>
        <p:spPr>
          <a:xfrm>
            <a:off x="893850" y="3694275"/>
            <a:ext cx="64440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paragraphs 1">
  <p:cSld name="TITLE_AND_BODY_1_1_1_1_1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0"/>
          <p:cNvSpPr/>
          <p:nvPr/>
        </p:nvSpPr>
        <p:spPr>
          <a:xfrm>
            <a:off x="645900" y="1479743"/>
            <a:ext cx="2418600" cy="3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6" name="Google Shape;466;p50"/>
          <p:cNvSpPr/>
          <p:nvPr/>
        </p:nvSpPr>
        <p:spPr>
          <a:xfrm>
            <a:off x="6079500" y="1479717"/>
            <a:ext cx="2418600" cy="31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7" name="Google Shape;467;p50"/>
          <p:cNvSpPr/>
          <p:nvPr/>
        </p:nvSpPr>
        <p:spPr>
          <a:xfrm>
            <a:off x="3358950" y="1479717"/>
            <a:ext cx="2418600" cy="31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8" name="Google Shape;468;p50"/>
          <p:cNvSpPr/>
          <p:nvPr/>
        </p:nvSpPr>
        <p:spPr>
          <a:xfrm>
            <a:off x="0" y="0"/>
            <a:ext cx="9144000" cy="7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9" name="Google Shape;469;p5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50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1" name="Google Shape;471;p50"/>
          <p:cNvSpPr txBox="1">
            <a:spLocks noGrp="1"/>
          </p:cNvSpPr>
          <p:nvPr>
            <p:ph type="body" idx="1"/>
          </p:nvPr>
        </p:nvSpPr>
        <p:spPr>
          <a:xfrm>
            <a:off x="723450" y="1547526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72" name="Google Shape;472;p50"/>
          <p:cNvSpPr txBox="1">
            <a:spLocks noGrp="1"/>
          </p:cNvSpPr>
          <p:nvPr>
            <p:ph type="body" idx="2"/>
          </p:nvPr>
        </p:nvSpPr>
        <p:spPr>
          <a:xfrm>
            <a:off x="6149550" y="1547526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73" name="Google Shape;473;p50"/>
          <p:cNvSpPr txBox="1">
            <a:spLocks noGrp="1"/>
          </p:cNvSpPr>
          <p:nvPr>
            <p:ph type="body" idx="3"/>
          </p:nvPr>
        </p:nvSpPr>
        <p:spPr>
          <a:xfrm>
            <a:off x="3436500" y="1547526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v1">
  <p:cSld name="TITLE_AND_BODY_1_1_1_1_1_1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1"/>
          <p:cNvSpPr/>
          <p:nvPr/>
        </p:nvSpPr>
        <p:spPr>
          <a:xfrm>
            <a:off x="0" y="0"/>
            <a:ext cx="9144000" cy="7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6" name="Google Shape;476;p5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7" name="Google Shape;477;p51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8" name="Google Shape;478;p51"/>
          <p:cNvSpPr txBox="1">
            <a:spLocks noGrp="1"/>
          </p:cNvSpPr>
          <p:nvPr>
            <p:ph type="body" idx="1"/>
          </p:nvPr>
        </p:nvSpPr>
        <p:spPr>
          <a:xfrm>
            <a:off x="566250" y="1547526"/>
            <a:ext cx="15885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79" name="Google Shape;479;p51"/>
          <p:cNvSpPr txBox="1">
            <a:spLocks noGrp="1"/>
          </p:cNvSpPr>
          <p:nvPr>
            <p:ph type="body" idx="2"/>
          </p:nvPr>
        </p:nvSpPr>
        <p:spPr>
          <a:xfrm>
            <a:off x="4413650" y="1547526"/>
            <a:ext cx="15885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80" name="Google Shape;480;p51"/>
          <p:cNvSpPr txBox="1">
            <a:spLocks noGrp="1"/>
          </p:cNvSpPr>
          <p:nvPr>
            <p:ph type="body" idx="3"/>
          </p:nvPr>
        </p:nvSpPr>
        <p:spPr>
          <a:xfrm>
            <a:off x="2489950" y="1547526"/>
            <a:ext cx="15885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81" name="Google Shape;481;p51"/>
          <p:cNvSpPr txBox="1">
            <a:spLocks noGrp="1"/>
          </p:cNvSpPr>
          <p:nvPr>
            <p:ph type="body" idx="4"/>
          </p:nvPr>
        </p:nvSpPr>
        <p:spPr>
          <a:xfrm>
            <a:off x="6337350" y="1547526"/>
            <a:ext cx="15885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397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aragraph v2 - Image">
  <p:cSld name="TITLE_AND_BODY_1_3_1_2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2 - o">
  <p:cSld name="TITLE_AND_BODY_2_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4" name="Google Shape;484;p52"/>
          <p:cNvSpPr txBox="1">
            <a:spLocks noGrp="1"/>
          </p:cNvSpPr>
          <p:nvPr>
            <p:ph type="body" idx="1"/>
          </p:nvPr>
        </p:nvSpPr>
        <p:spPr>
          <a:xfrm>
            <a:off x="659850" y="1904400"/>
            <a:ext cx="24447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85" name="Google Shape;485;p52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6" name="Google Shape;486;p52"/>
          <p:cNvSpPr/>
          <p:nvPr/>
        </p:nvSpPr>
        <p:spPr>
          <a:xfrm>
            <a:off x="566250" y="137035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7" name="Google Shape;487;p52"/>
          <p:cNvSpPr/>
          <p:nvPr/>
        </p:nvSpPr>
        <p:spPr>
          <a:xfrm>
            <a:off x="566250" y="1738675"/>
            <a:ext cx="174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52"/>
          <p:cNvSpPr txBox="1">
            <a:spLocks noGrp="1"/>
          </p:cNvSpPr>
          <p:nvPr>
            <p:ph type="subTitle" idx="2"/>
          </p:nvPr>
        </p:nvSpPr>
        <p:spPr>
          <a:xfrm>
            <a:off x="688590" y="1367825"/>
            <a:ext cx="241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489" name="Google Shape;489;p52"/>
          <p:cNvSpPr txBox="1">
            <a:spLocks noGrp="1"/>
          </p:cNvSpPr>
          <p:nvPr>
            <p:ph type="body" idx="3"/>
          </p:nvPr>
        </p:nvSpPr>
        <p:spPr>
          <a:xfrm>
            <a:off x="3396450" y="1904400"/>
            <a:ext cx="24447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90" name="Google Shape;490;p52"/>
          <p:cNvSpPr/>
          <p:nvPr/>
        </p:nvSpPr>
        <p:spPr>
          <a:xfrm>
            <a:off x="3302850" y="137035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1" name="Google Shape;491;p52"/>
          <p:cNvSpPr/>
          <p:nvPr/>
        </p:nvSpPr>
        <p:spPr>
          <a:xfrm>
            <a:off x="3302850" y="1738675"/>
            <a:ext cx="174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" name="Google Shape;492;p52"/>
          <p:cNvSpPr txBox="1">
            <a:spLocks noGrp="1"/>
          </p:cNvSpPr>
          <p:nvPr>
            <p:ph type="subTitle" idx="4"/>
          </p:nvPr>
        </p:nvSpPr>
        <p:spPr>
          <a:xfrm>
            <a:off x="3425190" y="1367825"/>
            <a:ext cx="241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493" name="Google Shape;493;p52"/>
          <p:cNvSpPr txBox="1">
            <a:spLocks noGrp="1"/>
          </p:cNvSpPr>
          <p:nvPr>
            <p:ph type="body" idx="5"/>
          </p:nvPr>
        </p:nvSpPr>
        <p:spPr>
          <a:xfrm>
            <a:off x="6133050" y="1904400"/>
            <a:ext cx="24447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94" name="Google Shape;494;p52"/>
          <p:cNvSpPr/>
          <p:nvPr/>
        </p:nvSpPr>
        <p:spPr>
          <a:xfrm>
            <a:off x="6039450" y="137035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5" name="Google Shape;495;p52"/>
          <p:cNvSpPr/>
          <p:nvPr/>
        </p:nvSpPr>
        <p:spPr>
          <a:xfrm>
            <a:off x="6039450" y="1738675"/>
            <a:ext cx="174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6" name="Google Shape;496;p52"/>
          <p:cNvSpPr txBox="1">
            <a:spLocks noGrp="1"/>
          </p:cNvSpPr>
          <p:nvPr>
            <p:ph type="subTitle" idx="6"/>
          </p:nvPr>
        </p:nvSpPr>
        <p:spPr>
          <a:xfrm>
            <a:off x="6161790" y="1367825"/>
            <a:ext cx="241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 - o">
  <p:cSld name="TITLE_AND_BODY_1_3_2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9" name="Google Shape;499;p53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0" name="Google Shape;500;p53"/>
          <p:cNvSpPr txBox="1">
            <a:spLocks noGrp="1"/>
          </p:cNvSpPr>
          <p:nvPr>
            <p:ph type="body" idx="1"/>
          </p:nvPr>
        </p:nvSpPr>
        <p:spPr>
          <a:xfrm>
            <a:off x="642375" y="2008800"/>
            <a:ext cx="2546400" cy="24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01" name="Google Shape;501;p53"/>
          <p:cNvSpPr/>
          <p:nvPr/>
        </p:nvSpPr>
        <p:spPr>
          <a:xfrm>
            <a:off x="566250" y="145440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3"/>
          <p:cNvSpPr txBox="1">
            <a:spLocks noGrp="1"/>
          </p:cNvSpPr>
          <p:nvPr>
            <p:ph type="subTitle" idx="2"/>
          </p:nvPr>
        </p:nvSpPr>
        <p:spPr>
          <a:xfrm>
            <a:off x="642375" y="1434000"/>
            <a:ext cx="2415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03" name="Google Shape;503;p53"/>
          <p:cNvSpPr txBox="1">
            <a:spLocks noGrp="1"/>
          </p:cNvSpPr>
          <p:nvPr>
            <p:ph type="body" idx="3"/>
          </p:nvPr>
        </p:nvSpPr>
        <p:spPr>
          <a:xfrm>
            <a:off x="3330200" y="2008800"/>
            <a:ext cx="2546400" cy="24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04" name="Google Shape;504;p53"/>
          <p:cNvSpPr/>
          <p:nvPr/>
        </p:nvSpPr>
        <p:spPr>
          <a:xfrm>
            <a:off x="3254063" y="145440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3"/>
          <p:cNvSpPr txBox="1">
            <a:spLocks noGrp="1"/>
          </p:cNvSpPr>
          <p:nvPr>
            <p:ph type="subTitle" idx="4"/>
          </p:nvPr>
        </p:nvSpPr>
        <p:spPr>
          <a:xfrm>
            <a:off x="3330200" y="1434000"/>
            <a:ext cx="2415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06" name="Google Shape;506;p53"/>
          <p:cNvSpPr txBox="1">
            <a:spLocks noGrp="1"/>
          </p:cNvSpPr>
          <p:nvPr>
            <p:ph type="body" idx="5"/>
          </p:nvPr>
        </p:nvSpPr>
        <p:spPr>
          <a:xfrm>
            <a:off x="6018025" y="2008800"/>
            <a:ext cx="2546400" cy="24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07" name="Google Shape;507;p53"/>
          <p:cNvSpPr/>
          <p:nvPr/>
        </p:nvSpPr>
        <p:spPr>
          <a:xfrm>
            <a:off x="5941888" y="145440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53"/>
          <p:cNvSpPr txBox="1">
            <a:spLocks noGrp="1"/>
          </p:cNvSpPr>
          <p:nvPr>
            <p:ph type="subTitle" idx="6"/>
          </p:nvPr>
        </p:nvSpPr>
        <p:spPr>
          <a:xfrm>
            <a:off x="6018025" y="1434000"/>
            <a:ext cx="2415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">
  <p:cSld name="CUSTOM_25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54"/>
          <p:cNvSpPr txBox="1">
            <a:spLocks noGrp="1"/>
          </p:cNvSpPr>
          <p:nvPr>
            <p:ph type="subTitle" idx="1"/>
          </p:nvPr>
        </p:nvSpPr>
        <p:spPr>
          <a:xfrm>
            <a:off x="566250" y="1380866"/>
            <a:ext cx="2707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12" name="Google Shape;512;p54"/>
          <p:cNvSpPr txBox="1">
            <a:spLocks noGrp="1"/>
          </p:cNvSpPr>
          <p:nvPr>
            <p:ph type="body" idx="2"/>
          </p:nvPr>
        </p:nvSpPr>
        <p:spPr>
          <a:xfrm>
            <a:off x="3437550" y="1380875"/>
            <a:ext cx="51402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13" name="Google Shape;513;p54"/>
          <p:cNvSpPr txBox="1">
            <a:spLocks noGrp="1"/>
          </p:cNvSpPr>
          <p:nvPr>
            <p:ph type="subTitle" idx="3"/>
          </p:nvPr>
        </p:nvSpPr>
        <p:spPr>
          <a:xfrm>
            <a:off x="566250" y="3762275"/>
            <a:ext cx="2707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14" name="Google Shape;514;p54"/>
          <p:cNvSpPr txBox="1">
            <a:spLocks noGrp="1"/>
          </p:cNvSpPr>
          <p:nvPr>
            <p:ph type="body" idx="4"/>
          </p:nvPr>
        </p:nvSpPr>
        <p:spPr>
          <a:xfrm>
            <a:off x="3437550" y="3762275"/>
            <a:ext cx="51402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15" name="Google Shape;515;p54"/>
          <p:cNvSpPr txBox="1">
            <a:spLocks noGrp="1"/>
          </p:cNvSpPr>
          <p:nvPr>
            <p:ph type="subTitle" idx="5"/>
          </p:nvPr>
        </p:nvSpPr>
        <p:spPr>
          <a:xfrm>
            <a:off x="566250" y="2571575"/>
            <a:ext cx="2707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16" name="Google Shape;516;p54"/>
          <p:cNvSpPr txBox="1">
            <a:spLocks noGrp="1"/>
          </p:cNvSpPr>
          <p:nvPr>
            <p:ph type="body" idx="6"/>
          </p:nvPr>
        </p:nvSpPr>
        <p:spPr>
          <a:xfrm>
            <a:off x="3437550" y="2571575"/>
            <a:ext cx="51402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2">
  <p:cSld name="CUSTOM_1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5"/>
          <p:cNvSpPr txBox="1">
            <a:spLocks noGrp="1"/>
          </p:cNvSpPr>
          <p:nvPr>
            <p:ph type="title"/>
          </p:nvPr>
        </p:nvSpPr>
        <p:spPr>
          <a:xfrm>
            <a:off x="297025" y="445025"/>
            <a:ext cx="8555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55"/>
          <p:cNvSpPr txBox="1">
            <a:spLocks noGrp="1"/>
          </p:cNvSpPr>
          <p:nvPr>
            <p:ph type="subTitle" idx="1"/>
          </p:nvPr>
        </p:nvSpPr>
        <p:spPr>
          <a:xfrm>
            <a:off x="297025" y="1104925"/>
            <a:ext cx="2707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20" name="Google Shape;520;p55"/>
          <p:cNvSpPr txBox="1">
            <a:spLocks noGrp="1"/>
          </p:cNvSpPr>
          <p:nvPr>
            <p:ph type="body" idx="2"/>
          </p:nvPr>
        </p:nvSpPr>
        <p:spPr>
          <a:xfrm>
            <a:off x="297025" y="1599000"/>
            <a:ext cx="2707500" cy="13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21" name="Google Shape;521;p55"/>
          <p:cNvSpPr txBox="1">
            <a:spLocks noGrp="1"/>
          </p:cNvSpPr>
          <p:nvPr>
            <p:ph type="subTitle" idx="3"/>
          </p:nvPr>
        </p:nvSpPr>
        <p:spPr>
          <a:xfrm>
            <a:off x="6145050" y="1104925"/>
            <a:ext cx="2707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22" name="Google Shape;522;p55"/>
          <p:cNvSpPr txBox="1">
            <a:spLocks noGrp="1"/>
          </p:cNvSpPr>
          <p:nvPr>
            <p:ph type="body" idx="4"/>
          </p:nvPr>
        </p:nvSpPr>
        <p:spPr>
          <a:xfrm>
            <a:off x="6145050" y="1599000"/>
            <a:ext cx="2707500" cy="13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23" name="Google Shape;523;p55"/>
          <p:cNvSpPr txBox="1">
            <a:spLocks noGrp="1"/>
          </p:cNvSpPr>
          <p:nvPr>
            <p:ph type="subTitle" idx="5"/>
          </p:nvPr>
        </p:nvSpPr>
        <p:spPr>
          <a:xfrm>
            <a:off x="3221038" y="1104925"/>
            <a:ext cx="2707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24" name="Google Shape;524;p55"/>
          <p:cNvSpPr txBox="1">
            <a:spLocks noGrp="1"/>
          </p:cNvSpPr>
          <p:nvPr>
            <p:ph type="body" idx="6"/>
          </p:nvPr>
        </p:nvSpPr>
        <p:spPr>
          <a:xfrm>
            <a:off x="3221038" y="1599000"/>
            <a:ext cx="2707500" cy="13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3">
  <p:cSld name="TITLE_AND_BODY_1_1_2_1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/>
          <p:nvPr/>
        </p:nvSpPr>
        <p:spPr>
          <a:xfrm flipH="1">
            <a:off x="3276925" y="1421275"/>
            <a:ext cx="27900" cy="261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6"/>
          <p:cNvSpPr/>
          <p:nvPr/>
        </p:nvSpPr>
        <p:spPr>
          <a:xfrm flipH="1">
            <a:off x="6005675" y="1421275"/>
            <a:ext cx="27900" cy="26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56"/>
          <p:cNvSpPr/>
          <p:nvPr/>
        </p:nvSpPr>
        <p:spPr>
          <a:xfrm flipH="1">
            <a:off x="548108" y="1421275"/>
            <a:ext cx="27900" cy="261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5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0" name="Google Shape;530;p56"/>
          <p:cNvSpPr txBox="1">
            <a:spLocks noGrp="1"/>
          </p:cNvSpPr>
          <p:nvPr>
            <p:ph type="sldNum" idx="12"/>
          </p:nvPr>
        </p:nvSpPr>
        <p:spPr>
          <a:xfrm>
            <a:off x="8029045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1" name="Google Shape;531;p56"/>
          <p:cNvSpPr txBox="1">
            <a:spLocks noGrp="1"/>
          </p:cNvSpPr>
          <p:nvPr>
            <p:ph type="subTitle" idx="1"/>
          </p:nvPr>
        </p:nvSpPr>
        <p:spPr>
          <a:xfrm>
            <a:off x="699750" y="1354460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32" name="Google Shape;532;p56"/>
          <p:cNvSpPr txBox="1">
            <a:spLocks noGrp="1"/>
          </p:cNvSpPr>
          <p:nvPr>
            <p:ph type="subTitle" idx="2"/>
          </p:nvPr>
        </p:nvSpPr>
        <p:spPr>
          <a:xfrm>
            <a:off x="3428483" y="1354460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33" name="Google Shape;533;p56"/>
          <p:cNvSpPr txBox="1">
            <a:spLocks noGrp="1"/>
          </p:cNvSpPr>
          <p:nvPr>
            <p:ph type="subTitle" idx="3"/>
          </p:nvPr>
        </p:nvSpPr>
        <p:spPr>
          <a:xfrm>
            <a:off x="6157229" y="1354460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34" name="Google Shape;534;p56"/>
          <p:cNvSpPr txBox="1">
            <a:spLocks noGrp="1"/>
          </p:cNvSpPr>
          <p:nvPr>
            <p:ph type="body" idx="4"/>
          </p:nvPr>
        </p:nvSpPr>
        <p:spPr>
          <a:xfrm>
            <a:off x="699750" y="1925400"/>
            <a:ext cx="22089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35" name="Google Shape;535;p56"/>
          <p:cNvSpPr txBox="1">
            <a:spLocks noGrp="1"/>
          </p:cNvSpPr>
          <p:nvPr>
            <p:ph type="body" idx="5"/>
          </p:nvPr>
        </p:nvSpPr>
        <p:spPr>
          <a:xfrm>
            <a:off x="3428483" y="1925400"/>
            <a:ext cx="22089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36" name="Google Shape;536;p56"/>
          <p:cNvSpPr txBox="1">
            <a:spLocks noGrp="1"/>
          </p:cNvSpPr>
          <p:nvPr>
            <p:ph type="body" idx="6"/>
          </p:nvPr>
        </p:nvSpPr>
        <p:spPr>
          <a:xfrm>
            <a:off x="6157229" y="1925400"/>
            <a:ext cx="22089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50">
          <p15:clr>
            <a:srgbClr val="E4696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items on timeline">
  <p:cSld name="MAIN_POINT_2_2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57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0" name="Google Shape;540;p57"/>
          <p:cNvSpPr txBox="1">
            <a:spLocks noGrp="1"/>
          </p:cNvSpPr>
          <p:nvPr>
            <p:ph type="body" idx="1"/>
          </p:nvPr>
        </p:nvSpPr>
        <p:spPr>
          <a:xfrm>
            <a:off x="2691088" y="2624400"/>
            <a:ext cx="4383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1" name="Google Shape;541;p57"/>
          <p:cNvSpPr txBox="1">
            <a:spLocks noGrp="1"/>
          </p:cNvSpPr>
          <p:nvPr>
            <p:ph type="body" idx="2"/>
          </p:nvPr>
        </p:nvSpPr>
        <p:spPr>
          <a:xfrm>
            <a:off x="2691088" y="1540800"/>
            <a:ext cx="4383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2" name="Google Shape;542;p57"/>
          <p:cNvSpPr txBox="1">
            <a:spLocks noGrp="1"/>
          </p:cNvSpPr>
          <p:nvPr>
            <p:ph type="body" idx="3"/>
          </p:nvPr>
        </p:nvSpPr>
        <p:spPr>
          <a:xfrm>
            <a:off x="2691088" y="3703575"/>
            <a:ext cx="4383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cxnSp>
        <p:nvCxnSpPr>
          <p:cNvPr id="543" name="Google Shape;543;p57"/>
          <p:cNvCxnSpPr/>
          <p:nvPr/>
        </p:nvCxnSpPr>
        <p:spPr>
          <a:xfrm>
            <a:off x="2366100" y="1384225"/>
            <a:ext cx="0" cy="3211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44" name="Google Shape;544;p57"/>
          <p:cNvSpPr/>
          <p:nvPr/>
        </p:nvSpPr>
        <p:spPr>
          <a:xfrm>
            <a:off x="2289750" y="1650775"/>
            <a:ext cx="152700" cy="15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7"/>
          <p:cNvSpPr/>
          <p:nvPr/>
        </p:nvSpPr>
        <p:spPr>
          <a:xfrm>
            <a:off x="2289750" y="2737600"/>
            <a:ext cx="152700" cy="15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7"/>
          <p:cNvSpPr/>
          <p:nvPr/>
        </p:nvSpPr>
        <p:spPr>
          <a:xfrm>
            <a:off x="2289750" y="3824425"/>
            <a:ext cx="152700" cy="152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57"/>
          <p:cNvSpPr txBox="1">
            <a:spLocks noGrp="1"/>
          </p:cNvSpPr>
          <p:nvPr>
            <p:ph type="subTitle" idx="4"/>
          </p:nvPr>
        </p:nvSpPr>
        <p:spPr>
          <a:xfrm>
            <a:off x="313400" y="2645150"/>
            <a:ext cx="18867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48" name="Google Shape;548;p57"/>
          <p:cNvSpPr txBox="1">
            <a:spLocks noGrp="1"/>
          </p:cNvSpPr>
          <p:nvPr>
            <p:ph type="subTitle" idx="5"/>
          </p:nvPr>
        </p:nvSpPr>
        <p:spPr>
          <a:xfrm>
            <a:off x="313400" y="1540800"/>
            <a:ext cx="18867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49" name="Google Shape;549;p57"/>
          <p:cNvSpPr txBox="1">
            <a:spLocks noGrp="1"/>
          </p:cNvSpPr>
          <p:nvPr>
            <p:ph type="subTitle" idx="6"/>
          </p:nvPr>
        </p:nvSpPr>
        <p:spPr>
          <a:xfrm>
            <a:off x="313400" y="3736525"/>
            <a:ext cx="18867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items on timeline 1">
  <p:cSld name="MAIN_POINT_2_2_2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52" name="Google Shape;552;p58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3" name="Google Shape;553;p58"/>
          <p:cNvSpPr txBox="1">
            <a:spLocks noGrp="1"/>
          </p:cNvSpPr>
          <p:nvPr>
            <p:ph type="body" idx="1"/>
          </p:nvPr>
        </p:nvSpPr>
        <p:spPr>
          <a:xfrm>
            <a:off x="2691100" y="1237550"/>
            <a:ext cx="4383900" cy="8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54" name="Google Shape;554;p58"/>
          <p:cNvSpPr txBox="1">
            <a:spLocks noGrp="1"/>
          </p:cNvSpPr>
          <p:nvPr>
            <p:ph type="body" idx="2"/>
          </p:nvPr>
        </p:nvSpPr>
        <p:spPr>
          <a:xfrm>
            <a:off x="2691100" y="2225625"/>
            <a:ext cx="43839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55" name="Google Shape;555;p58"/>
          <p:cNvSpPr txBox="1">
            <a:spLocks noGrp="1"/>
          </p:cNvSpPr>
          <p:nvPr>
            <p:ph type="body" idx="3"/>
          </p:nvPr>
        </p:nvSpPr>
        <p:spPr>
          <a:xfrm>
            <a:off x="2691088" y="3297425"/>
            <a:ext cx="4383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cxnSp>
        <p:nvCxnSpPr>
          <p:cNvPr id="556" name="Google Shape;556;p58"/>
          <p:cNvCxnSpPr/>
          <p:nvPr/>
        </p:nvCxnSpPr>
        <p:spPr>
          <a:xfrm>
            <a:off x="2366100" y="1266800"/>
            <a:ext cx="0" cy="3606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57" name="Google Shape;557;p58"/>
          <p:cNvSpPr/>
          <p:nvPr/>
        </p:nvSpPr>
        <p:spPr>
          <a:xfrm>
            <a:off x="2289750" y="1492850"/>
            <a:ext cx="152700" cy="15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58"/>
          <p:cNvSpPr/>
          <p:nvPr/>
        </p:nvSpPr>
        <p:spPr>
          <a:xfrm>
            <a:off x="2289750" y="2500275"/>
            <a:ext cx="152700" cy="15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8"/>
          <p:cNvSpPr/>
          <p:nvPr/>
        </p:nvSpPr>
        <p:spPr>
          <a:xfrm>
            <a:off x="2289750" y="3544525"/>
            <a:ext cx="152700" cy="152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8"/>
          <p:cNvSpPr txBox="1">
            <a:spLocks noGrp="1"/>
          </p:cNvSpPr>
          <p:nvPr>
            <p:ph type="subTitle" idx="4"/>
          </p:nvPr>
        </p:nvSpPr>
        <p:spPr>
          <a:xfrm>
            <a:off x="203925" y="1404950"/>
            <a:ext cx="19959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61" name="Google Shape;561;p58"/>
          <p:cNvSpPr txBox="1">
            <a:spLocks noGrp="1"/>
          </p:cNvSpPr>
          <p:nvPr>
            <p:ph type="subTitle" idx="5"/>
          </p:nvPr>
        </p:nvSpPr>
        <p:spPr>
          <a:xfrm>
            <a:off x="203925" y="2412375"/>
            <a:ext cx="19959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62" name="Google Shape;562;p58"/>
          <p:cNvSpPr txBox="1">
            <a:spLocks noGrp="1"/>
          </p:cNvSpPr>
          <p:nvPr>
            <p:ph type="subTitle" idx="6"/>
          </p:nvPr>
        </p:nvSpPr>
        <p:spPr>
          <a:xfrm>
            <a:off x="203925" y="3456625"/>
            <a:ext cx="19959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63" name="Google Shape;563;p58"/>
          <p:cNvSpPr/>
          <p:nvPr/>
        </p:nvSpPr>
        <p:spPr>
          <a:xfrm>
            <a:off x="2289750" y="4329313"/>
            <a:ext cx="152700" cy="152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58"/>
          <p:cNvSpPr txBox="1">
            <a:spLocks noGrp="1"/>
          </p:cNvSpPr>
          <p:nvPr>
            <p:ph type="body" idx="7"/>
          </p:nvPr>
        </p:nvSpPr>
        <p:spPr>
          <a:xfrm>
            <a:off x="2691088" y="4065025"/>
            <a:ext cx="4383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65" name="Google Shape;565;p58"/>
          <p:cNvSpPr txBox="1">
            <a:spLocks noGrp="1"/>
          </p:cNvSpPr>
          <p:nvPr>
            <p:ph type="subTitle" idx="8"/>
          </p:nvPr>
        </p:nvSpPr>
        <p:spPr>
          <a:xfrm>
            <a:off x="203925" y="4232425"/>
            <a:ext cx="19959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items on timeline v2">
  <p:cSld name="MAIN_POINT_2_2_1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68" name="Google Shape;568;p59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9" name="Google Shape;569;p59"/>
          <p:cNvSpPr txBox="1">
            <a:spLocks noGrp="1"/>
          </p:cNvSpPr>
          <p:nvPr>
            <p:ph type="body" idx="1"/>
          </p:nvPr>
        </p:nvSpPr>
        <p:spPr>
          <a:xfrm>
            <a:off x="607550" y="1871725"/>
            <a:ext cx="17220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cxnSp>
        <p:nvCxnSpPr>
          <p:cNvPr id="570" name="Google Shape;570;p59"/>
          <p:cNvCxnSpPr/>
          <p:nvPr/>
        </p:nvCxnSpPr>
        <p:spPr>
          <a:xfrm>
            <a:off x="567850" y="3366550"/>
            <a:ext cx="8012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71" name="Google Shape;571;p59"/>
          <p:cNvSpPr/>
          <p:nvPr/>
        </p:nvSpPr>
        <p:spPr>
          <a:xfrm>
            <a:off x="4495650" y="3290200"/>
            <a:ext cx="152700" cy="15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59"/>
          <p:cNvSpPr/>
          <p:nvPr/>
        </p:nvSpPr>
        <p:spPr>
          <a:xfrm>
            <a:off x="1392200" y="3290200"/>
            <a:ext cx="152700" cy="15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59"/>
          <p:cNvSpPr/>
          <p:nvPr/>
        </p:nvSpPr>
        <p:spPr>
          <a:xfrm>
            <a:off x="7599100" y="3317625"/>
            <a:ext cx="152700" cy="152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59"/>
          <p:cNvSpPr txBox="1">
            <a:spLocks noGrp="1"/>
          </p:cNvSpPr>
          <p:nvPr>
            <p:ph type="body" idx="2"/>
          </p:nvPr>
        </p:nvSpPr>
        <p:spPr>
          <a:xfrm>
            <a:off x="3711000" y="1871725"/>
            <a:ext cx="17220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75" name="Google Shape;575;p59"/>
          <p:cNvSpPr txBox="1">
            <a:spLocks noGrp="1"/>
          </p:cNvSpPr>
          <p:nvPr>
            <p:ph type="body" idx="3"/>
          </p:nvPr>
        </p:nvSpPr>
        <p:spPr>
          <a:xfrm>
            <a:off x="6814450" y="1871725"/>
            <a:ext cx="17220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76" name="Google Shape;576;p59"/>
          <p:cNvSpPr txBox="1">
            <a:spLocks noGrp="1"/>
          </p:cNvSpPr>
          <p:nvPr>
            <p:ph type="subTitle" idx="4"/>
          </p:nvPr>
        </p:nvSpPr>
        <p:spPr>
          <a:xfrm>
            <a:off x="258100" y="3623450"/>
            <a:ext cx="24210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77" name="Google Shape;577;p59"/>
          <p:cNvSpPr txBox="1">
            <a:spLocks noGrp="1"/>
          </p:cNvSpPr>
          <p:nvPr>
            <p:ph type="subTitle" idx="5"/>
          </p:nvPr>
        </p:nvSpPr>
        <p:spPr>
          <a:xfrm>
            <a:off x="3361498" y="3623450"/>
            <a:ext cx="24210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78" name="Google Shape;578;p59"/>
          <p:cNvSpPr txBox="1">
            <a:spLocks noGrp="1"/>
          </p:cNvSpPr>
          <p:nvPr>
            <p:ph type="subTitle" idx="6"/>
          </p:nvPr>
        </p:nvSpPr>
        <p:spPr>
          <a:xfrm>
            <a:off x="6464948" y="3623450"/>
            <a:ext cx="24210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">
  <p:cSld name="TITLE_AND_BODY_1_2_2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0"/>
          <p:cNvSpPr/>
          <p:nvPr/>
        </p:nvSpPr>
        <p:spPr>
          <a:xfrm>
            <a:off x="569625" y="1377275"/>
            <a:ext cx="18879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6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2" name="Google Shape;582;p60"/>
          <p:cNvSpPr txBox="1">
            <a:spLocks noGrp="1"/>
          </p:cNvSpPr>
          <p:nvPr>
            <p:ph type="body" idx="1"/>
          </p:nvPr>
        </p:nvSpPr>
        <p:spPr>
          <a:xfrm>
            <a:off x="762316" y="3255732"/>
            <a:ext cx="15024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83" name="Google Shape;583;p60"/>
          <p:cNvSpPr>
            <a:spLocks noGrp="1"/>
          </p:cNvSpPr>
          <p:nvPr>
            <p:ph type="pic" idx="2"/>
          </p:nvPr>
        </p:nvSpPr>
        <p:spPr>
          <a:xfrm>
            <a:off x="827900" y="1733750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584" name="Google Shape;584;p60"/>
          <p:cNvSpPr/>
          <p:nvPr/>
        </p:nvSpPr>
        <p:spPr>
          <a:xfrm>
            <a:off x="2610859" y="1377275"/>
            <a:ext cx="18879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60"/>
          <p:cNvSpPr txBox="1">
            <a:spLocks noGrp="1"/>
          </p:cNvSpPr>
          <p:nvPr>
            <p:ph type="body" idx="3"/>
          </p:nvPr>
        </p:nvSpPr>
        <p:spPr>
          <a:xfrm>
            <a:off x="2803549" y="3255732"/>
            <a:ext cx="15024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86" name="Google Shape;586;p60"/>
          <p:cNvSpPr/>
          <p:nvPr/>
        </p:nvSpPr>
        <p:spPr>
          <a:xfrm>
            <a:off x="4652092" y="1377275"/>
            <a:ext cx="18879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60"/>
          <p:cNvSpPr txBox="1">
            <a:spLocks noGrp="1"/>
          </p:cNvSpPr>
          <p:nvPr>
            <p:ph type="body" idx="4"/>
          </p:nvPr>
        </p:nvSpPr>
        <p:spPr>
          <a:xfrm>
            <a:off x="4844783" y="3255732"/>
            <a:ext cx="15024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88" name="Google Shape;588;p60"/>
          <p:cNvSpPr/>
          <p:nvPr/>
        </p:nvSpPr>
        <p:spPr>
          <a:xfrm>
            <a:off x="6693326" y="1377275"/>
            <a:ext cx="18879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60"/>
          <p:cNvSpPr txBox="1">
            <a:spLocks noGrp="1"/>
          </p:cNvSpPr>
          <p:nvPr>
            <p:ph type="body" idx="5"/>
          </p:nvPr>
        </p:nvSpPr>
        <p:spPr>
          <a:xfrm>
            <a:off x="6886016" y="3255732"/>
            <a:ext cx="15024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90" name="Google Shape;590;p60"/>
          <p:cNvSpPr>
            <a:spLocks noGrp="1"/>
          </p:cNvSpPr>
          <p:nvPr>
            <p:ph type="pic" idx="6"/>
          </p:nvPr>
        </p:nvSpPr>
        <p:spPr>
          <a:xfrm>
            <a:off x="2885550" y="1733750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591" name="Google Shape;591;p60"/>
          <p:cNvSpPr>
            <a:spLocks noGrp="1"/>
          </p:cNvSpPr>
          <p:nvPr>
            <p:ph type="pic" idx="7"/>
          </p:nvPr>
        </p:nvSpPr>
        <p:spPr>
          <a:xfrm>
            <a:off x="4906575" y="1733750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592" name="Google Shape;592;p60"/>
          <p:cNvSpPr>
            <a:spLocks noGrp="1"/>
          </p:cNvSpPr>
          <p:nvPr>
            <p:ph type="pic" idx="8"/>
          </p:nvPr>
        </p:nvSpPr>
        <p:spPr>
          <a:xfrm>
            <a:off x="6927600" y="1733750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593" name="Google Shape;593;p60"/>
          <p:cNvSpPr txBox="1">
            <a:spLocks noGrp="1"/>
          </p:cNvSpPr>
          <p:nvPr>
            <p:ph type="subTitle" idx="9"/>
          </p:nvPr>
        </p:nvSpPr>
        <p:spPr>
          <a:xfrm>
            <a:off x="762316" y="2673475"/>
            <a:ext cx="15024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594" name="Google Shape;594;p60"/>
          <p:cNvSpPr txBox="1">
            <a:spLocks noGrp="1"/>
          </p:cNvSpPr>
          <p:nvPr>
            <p:ph type="subTitle" idx="13"/>
          </p:nvPr>
        </p:nvSpPr>
        <p:spPr>
          <a:xfrm>
            <a:off x="2803549" y="2673475"/>
            <a:ext cx="15024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595" name="Google Shape;595;p60"/>
          <p:cNvSpPr txBox="1">
            <a:spLocks noGrp="1"/>
          </p:cNvSpPr>
          <p:nvPr>
            <p:ph type="subTitle" idx="14"/>
          </p:nvPr>
        </p:nvSpPr>
        <p:spPr>
          <a:xfrm>
            <a:off x="4844783" y="2673475"/>
            <a:ext cx="15024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596" name="Google Shape;596;p60"/>
          <p:cNvSpPr txBox="1">
            <a:spLocks noGrp="1"/>
          </p:cNvSpPr>
          <p:nvPr>
            <p:ph type="subTitle" idx="15"/>
          </p:nvPr>
        </p:nvSpPr>
        <p:spPr>
          <a:xfrm>
            <a:off x="6886016" y="2673475"/>
            <a:ext cx="15024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 v2">
  <p:cSld name="TITLE_AND_BODY_1_2_1_2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1"/>
          <p:cNvSpPr/>
          <p:nvPr/>
        </p:nvSpPr>
        <p:spPr>
          <a:xfrm rot="10800000">
            <a:off x="0" y="2566200"/>
            <a:ext cx="9144000" cy="25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99" name="Google Shape;599;p61"/>
          <p:cNvSpPr/>
          <p:nvPr/>
        </p:nvSpPr>
        <p:spPr>
          <a:xfrm>
            <a:off x="569477" y="1377275"/>
            <a:ext cx="1912800" cy="234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6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61"/>
          <p:cNvSpPr txBox="1">
            <a:spLocks noGrp="1"/>
          </p:cNvSpPr>
          <p:nvPr>
            <p:ph type="body" idx="1"/>
          </p:nvPr>
        </p:nvSpPr>
        <p:spPr>
          <a:xfrm>
            <a:off x="756741" y="2449762"/>
            <a:ext cx="155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02" name="Google Shape;602;p61"/>
          <p:cNvSpPr/>
          <p:nvPr/>
        </p:nvSpPr>
        <p:spPr>
          <a:xfrm>
            <a:off x="566250" y="1958350"/>
            <a:ext cx="81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61"/>
          <p:cNvSpPr txBox="1">
            <a:spLocks noGrp="1"/>
          </p:cNvSpPr>
          <p:nvPr>
            <p:ph type="subTitle" idx="2"/>
          </p:nvPr>
        </p:nvSpPr>
        <p:spPr>
          <a:xfrm>
            <a:off x="756741" y="1937950"/>
            <a:ext cx="15519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04" name="Google Shape;604;p61"/>
          <p:cNvSpPr/>
          <p:nvPr/>
        </p:nvSpPr>
        <p:spPr>
          <a:xfrm>
            <a:off x="2601284" y="1377275"/>
            <a:ext cx="1912800" cy="234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61"/>
          <p:cNvSpPr txBox="1">
            <a:spLocks noGrp="1"/>
          </p:cNvSpPr>
          <p:nvPr>
            <p:ph type="body" idx="3"/>
          </p:nvPr>
        </p:nvSpPr>
        <p:spPr>
          <a:xfrm>
            <a:off x="2788548" y="2449762"/>
            <a:ext cx="155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06" name="Google Shape;606;p61"/>
          <p:cNvSpPr/>
          <p:nvPr/>
        </p:nvSpPr>
        <p:spPr>
          <a:xfrm>
            <a:off x="2598057" y="1958350"/>
            <a:ext cx="81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61"/>
          <p:cNvSpPr txBox="1">
            <a:spLocks noGrp="1"/>
          </p:cNvSpPr>
          <p:nvPr>
            <p:ph type="subTitle" idx="4"/>
          </p:nvPr>
        </p:nvSpPr>
        <p:spPr>
          <a:xfrm>
            <a:off x="2788548" y="1937950"/>
            <a:ext cx="15519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08" name="Google Shape;608;p61"/>
          <p:cNvSpPr/>
          <p:nvPr/>
        </p:nvSpPr>
        <p:spPr>
          <a:xfrm>
            <a:off x="4633091" y="1377275"/>
            <a:ext cx="1912800" cy="234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61"/>
          <p:cNvSpPr txBox="1">
            <a:spLocks noGrp="1"/>
          </p:cNvSpPr>
          <p:nvPr>
            <p:ph type="body" idx="5"/>
          </p:nvPr>
        </p:nvSpPr>
        <p:spPr>
          <a:xfrm>
            <a:off x="4820355" y="2449762"/>
            <a:ext cx="155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10" name="Google Shape;610;p61"/>
          <p:cNvSpPr/>
          <p:nvPr/>
        </p:nvSpPr>
        <p:spPr>
          <a:xfrm>
            <a:off x="4629864" y="1958350"/>
            <a:ext cx="81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61"/>
          <p:cNvSpPr txBox="1">
            <a:spLocks noGrp="1"/>
          </p:cNvSpPr>
          <p:nvPr>
            <p:ph type="subTitle" idx="6"/>
          </p:nvPr>
        </p:nvSpPr>
        <p:spPr>
          <a:xfrm>
            <a:off x="4820355" y="1937950"/>
            <a:ext cx="15519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12" name="Google Shape;612;p61"/>
          <p:cNvSpPr/>
          <p:nvPr/>
        </p:nvSpPr>
        <p:spPr>
          <a:xfrm>
            <a:off x="6664899" y="1377275"/>
            <a:ext cx="1912800" cy="234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61"/>
          <p:cNvSpPr txBox="1">
            <a:spLocks noGrp="1"/>
          </p:cNvSpPr>
          <p:nvPr>
            <p:ph type="body" idx="7"/>
          </p:nvPr>
        </p:nvSpPr>
        <p:spPr>
          <a:xfrm>
            <a:off x="6852162" y="2449762"/>
            <a:ext cx="155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14" name="Google Shape;614;p61"/>
          <p:cNvSpPr/>
          <p:nvPr/>
        </p:nvSpPr>
        <p:spPr>
          <a:xfrm>
            <a:off x="6661671" y="1958350"/>
            <a:ext cx="81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61"/>
          <p:cNvSpPr txBox="1">
            <a:spLocks noGrp="1"/>
          </p:cNvSpPr>
          <p:nvPr>
            <p:ph type="subTitle" idx="8"/>
          </p:nvPr>
        </p:nvSpPr>
        <p:spPr>
          <a:xfrm>
            <a:off x="6852162" y="1937950"/>
            <a:ext cx="15519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aragraph v2 + image">
  <p:cSld name="TITLE_AND_BODY_1_3_1_2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>
            <a:spLocks noGrp="1"/>
          </p:cNvSpPr>
          <p:nvPr>
            <p:ph type="pic" idx="2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 v3">
  <p:cSld name="TITLE_AND_BODY_1_2_1_1_1_2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8" name="Google Shape;618;p62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9" name="Google Shape;619;p62"/>
          <p:cNvSpPr txBox="1">
            <a:spLocks noGrp="1"/>
          </p:cNvSpPr>
          <p:nvPr>
            <p:ph type="body" idx="1"/>
          </p:nvPr>
        </p:nvSpPr>
        <p:spPr>
          <a:xfrm>
            <a:off x="806100" y="30454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0" name="Google Shape;620;p62"/>
          <p:cNvSpPr txBox="1">
            <a:spLocks noGrp="1"/>
          </p:cNvSpPr>
          <p:nvPr>
            <p:ph type="subTitle" idx="2"/>
          </p:nvPr>
        </p:nvSpPr>
        <p:spPr>
          <a:xfrm>
            <a:off x="10839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21" name="Google Shape;621;p62"/>
          <p:cNvSpPr txBox="1">
            <a:spLocks noGrp="1"/>
          </p:cNvSpPr>
          <p:nvPr>
            <p:ph type="body" idx="3"/>
          </p:nvPr>
        </p:nvSpPr>
        <p:spPr>
          <a:xfrm>
            <a:off x="2598900" y="30454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2" name="Google Shape;622;p62"/>
          <p:cNvSpPr txBox="1">
            <a:spLocks noGrp="1"/>
          </p:cNvSpPr>
          <p:nvPr>
            <p:ph type="subTitle" idx="4"/>
          </p:nvPr>
        </p:nvSpPr>
        <p:spPr>
          <a:xfrm>
            <a:off x="28767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23" name="Google Shape;623;p62"/>
          <p:cNvSpPr txBox="1">
            <a:spLocks noGrp="1"/>
          </p:cNvSpPr>
          <p:nvPr>
            <p:ph type="body" idx="5"/>
          </p:nvPr>
        </p:nvSpPr>
        <p:spPr>
          <a:xfrm>
            <a:off x="4574400" y="30454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4" name="Google Shape;624;p62"/>
          <p:cNvSpPr txBox="1">
            <a:spLocks noGrp="1"/>
          </p:cNvSpPr>
          <p:nvPr>
            <p:ph type="subTitle" idx="6"/>
          </p:nvPr>
        </p:nvSpPr>
        <p:spPr>
          <a:xfrm>
            <a:off x="48522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25" name="Google Shape;625;p62"/>
          <p:cNvSpPr txBox="1">
            <a:spLocks noGrp="1"/>
          </p:cNvSpPr>
          <p:nvPr>
            <p:ph type="body" idx="7"/>
          </p:nvPr>
        </p:nvSpPr>
        <p:spPr>
          <a:xfrm>
            <a:off x="6549900" y="30454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6" name="Google Shape;626;p62"/>
          <p:cNvSpPr txBox="1">
            <a:spLocks noGrp="1"/>
          </p:cNvSpPr>
          <p:nvPr>
            <p:ph type="subTitle" idx="8"/>
          </p:nvPr>
        </p:nvSpPr>
        <p:spPr>
          <a:xfrm>
            <a:off x="68277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key metrics v3">
  <p:cSld name="TITLE_AND_BODY_1_2_1_1_1_2_1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9" name="Google Shape;629;p63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0" name="Google Shape;630;p63"/>
          <p:cNvSpPr txBox="1">
            <a:spLocks noGrp="1"/>
          </p:cNvSpPr>
          <p:nvPr>
            <p:ph type="body" idx="1"/>
          </p:nvPr>
        </p:nvSpPr>
        <p:spPr>
          <a:xfrm>
            <a:off x="1110900" y="2969225"/>
            <a:ext cx="23748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1" name="Google Shape;631;p63"/>
          <p:cNvSpPr txBox="1">
            <a:spLocks noGrp="1"/>
          </p:cNvSpPr>
          <p:nvPr>
            <p:ph type="subTitle" idx="2"/>
          </p:nvPr>
        </p:nvSpPr>
        <p:spPr>
          <a:xfrm>
            <a:off x="1368450" y="2145900"/>
            <a:ext cx="1859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32" name="Google Shape;632;p63"/>
          <p:cNvSpPr txBox="1">
            <a:spLocks noGrp="1"/>
          </p:cNvSpPr>
          <p:nvPr>
            <p:ph type="body" idx="3"/>
          </p:nvPr>
        </p:nvSpPr>
        <p:spPr>
          <a:xfrm>
            <a:off x="5368300" y="2969225"/>
            <a:ext cx="23748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3" name="Google Shape;633;p63"/>
          <p:cNvSpPr txBox="1">
            <a:spLocks noGrp="1"/>
          </p:cNvSpPr>
          <p:nvPr>
            <p:ph type="subTitle" idx="4"/>
          </p:nvPr>
        </p:nvSpPr>
        <p:spPr>
          <a:xfrm>
            <a:off x="5625850" y="2145900"/>
            <a:ext cx="1859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sitive/negative slide 1">
  <p:cSld name="TITLE_AND_BODY_1_2_1_1_1_1_1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6" name="Google Shape;636;p64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7" name="Google Shape;637;p64"/>
          <p:cNvSpPr txBox="1">
            <a:spLocks noGrp="1"/>
          </p:cNvSpPr>
          <p:nvPr>
            <p:ph type="body" idx="1"/>
          </p:nvPr>
        </p:nvSpPr>
        <p:spPr>
          <a:xfrm>
            <a:off x="650850" y="1916463"/>
            <a:ext cx="3776700" cy="26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Inter"/>
              <a:buChar char="✓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8" name="Google Shape;638;p64"/>
          <p:cNvSpPr txBox="1">
            <a:spLocks noGrp="1"/>
          </p:cNvSpPr>
          <p:nvPr>
            <p:ph type="body" idx="2"/>
          </p:nvPr>
        </p:nvSpPr>
        <p:spPr>
          <a:xfrm>
            <a:off x="4845450" y="1916463"/>
            <a:ext cx="3732300" cy="26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✕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9" name="Google Shape;639;p64"/>
          <p:cNvSpPr txBox="1">
            <a:spLocks noGrp="1"/>
          </p:cNvSpPr>
          <p:nvPr>
            <p:ph type="subTitle" idx="3"/>
          </p:nvPr>
        </p:nvSpPr>
        <p:spPr>
          <a:xfrm>
            <a:off x="650850" y="1367825"/>
            <a:ext cx="37767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40" name="Google Shape;640;p64"/>
          <p:cNvSpPr txBox="1">
            <a:spLocks noGrp="1"/>
          </p:cNvSpPr>
          <p:nvPr>
            <p:ph type="subTitle" idx="4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sitive/negative slide v2">
  <p:cSld name="TITLE_AND_BODY_1_2_1_1_1_1_1_1"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5"/>
          <p:cNvSpPr/>
          <p:nvPr/>
        </p:nvSpPr>
        <p:spPr>
          <a:xfrm>
            <a:off x="4669125" y="1377275"/>
            <a:ext cx="3908700" cy="345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chemeClr val="accent6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43" name="Google Shape;643;p65"/>
          <p:cNvSpPr/>
          <p:nvPr/>
        </p:nvSpPr>
        <p:spPr>
          <a:xfrm>
            <a:off x="569475" y="1377275"/>
            <a:ext cx="3908700" cy="345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chemeClr val="accent4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44" name="Google Shape;644;p6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5" name="Google Shape;645;p65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6" name="Google Shape;646;p65"/>
          <p:cNvSpPr txBox="1">
            <a:spLocks noGrp="1"/>
          </p:cNvSpPr>
          <p:nvPr>
            <p:ph type="body" idx="1"/>
          </p:nvPr>
        </p:nvSpPr>
        <p:spPr>
          <a:xfrm>
            <a:off x="747225" y="2232000"/>
            <a:ext cx="3553200" cy="25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Inter"/>
              <a:buChar char="✓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7" name="Google Shape;647;p65"/>
          <p:cNvSpPr txBox="1">
            <a:spLocks noGrp="1"/>
          </p:cNvSpPr>
          <p:nvPr>
            <p:ph type="body" idx="2"/>
          </p:nvPr>
        </p:nvSpPr>
        <p:spPr>
          <a:xfrm>
            <a:off x="4846875" y="2232000"/>
            <a:ext cx="3553200" cy="25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✕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8" name="Google Shape;648;p65"/>
          <p:cNvSpPr txBox="1">
            <a:spLocks noGrp="1"/>
          </p:cNvSpPr>
          <p:nvPr>
            <p:ph type="subTitle" idx="3"/>
          </p:nvPr>
        </p:nvSpPr>
        <p:spPr>
          <a:xfrm>
            <a:off x="747223" y="1490400"/>
            <a:ext cx="3553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49" name="Google Shape;649;p65"/>
          <p:cNvSpPr txBox="1">
            <a:spLocks noGrp="1"/>
          </p:cNvSpPr>
          <p:nvPr>
            <p:ph type="subTitle" idx="4"/>
          </p:nvPr>
        </p:nvSpPr>
        <p:spPr>
          <a:xfrm>
            <a:off x="4846161" y="1490400"/>
            <a:ext cx="3553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sitive/negative slide v3">
  <p:cSld name="TITLE_AND_BODY_1_2_1_1_1_1_1_1_1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6"/>
          <p:cNvSpPr/>
          <p:nvPr/>
        </p:nvSpPr>
        <p:spPr>
          <a:xfrm>
            <a:off x="0" y="0"/>
            <a:ext cx="9144000" cy="8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66"/>
          <p:cNvSpPr/>
          <p:nvPr/>
        </p:nvSpPr>
        <p:spPr>
          <a:xfrm>
            <a:off x="4669123" y="1377275"/>
            <a:ext cx="3909600" cy="3452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342900" dist="95250" dir="5400000" algn="bl" rotWithShape="0">
              <a:schemeClr val="accent6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66"/>
          <p:cNvSpPr/>
          <p:nvPr/>
        </p:nvSpPr>
        <p:spPr>
          <a:xfrm>
            <a:off x="569473" y="1377275"/>
            <a:ext cx="3908700" cy="34524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342900" dist="95250" dir="5400000" algn="bl" rotWithShape="0">
              <a:schemeClr val="accent4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66"/>
          <p:cNvSpPr txBox="1">
            <a:spLocks noGrp="1"/>
          </p:cNvSpPr>
          <p:nvPr>
            <p:ph type="title"/>
          </p:nvPr>
        </p:nvSpPr>
        <p:spPr>
          <a:xfrm>
            <a:off x="566250" y="445038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66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6" name="Google Shape;656;p66"/>
          <p:cNvSpPr txBox="1">
            <a:spLocks noGrp="1"/>
          </p:cNvSpPr>
          <p:nvPr>
            <p:ph type="body" idx="1"/>
          </p:nvPr>
        </p:nvSpPr>
        <p:spPr>
          <a:xfrm>
            <a:off x="744250" y="2230700"/>
            <a:ext cx="3555300" cy="23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✓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7" name="Google Shape;657;p66"/>
          <p:cNvSpPr txBox="1">
            <a:spLocks noGrp="1"/>
          </p:cNvSpPr>
          <p:nvPr>
            <p:ph type="body" idx="2"/>
          </p:nvPr>
        </p:nvSpPr>
        <p:spPr>
          <a:xfrm>
            <a:off x="4845450" y="2232000"/>
            <a:ext cx="3732300" cy="24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✖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8" name="Google Shape;658;p66"/>
          <p:cNvSpPr txBox="1">
            <a:spLocks noGrp="1"/>
          </p:cNvSpPr>
          <p:nvPr>
            <p:ph type="subTitle" idx="3"/>
          </p:nvPr>
        </p:nvSpPr>
        <p:spPr>
          <a:xfrm>
            <a:off x="747973" y="1490100"/>
            <a:ext cx="35517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59" name="Google Shape;659;p66"/>
          <p:cNvSpPr txBox="1">
            <a:spLocks noGrp="1"/>
          </p:cNvSpPr>
          <p:nvPr>
            <p:ph type="subTitle" idx="4"/>
          </p:nvPr>
        </p:nvSpPr>
        <p:spPr>
          <a:xfrm>
            <a:off x="4847323" y="1490400"/>
            <a:ext cx="3553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344">
          <p15:clr>
            <a:srgbClr val="E46962"/>
          </p15:clr>
        </p15:guide>
        <p15:guide id="2" pos="469">
          <p15:clr>
            <a:srgbClr val="E46962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 1">
  <p:cSld name="Default Slide_1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1">
  <p:cSld name="CUSTOM_26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8"/>
          <p:cNvSpPr/>
          <p:nvPr/>
        </p:nvSpPr>
        <p:spPr>
          <a:xfrm>
            <a:off x="5606775" y="1660900"/>
            <a:ext cx="131400" cy="1042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63" name="Google Shape;663;p68"/>
          <p:cNvSpPr/>
          <p:nvPr/>
        </p:nvSpPr>
        <p:spPr>
          <a:xfrm>
            <a:off x="2148385" y="1543150"/>
            <a:ext cx="3458400" cy="127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6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65" name="Google Shape;665;p68"/>
          <p:cNvSpPr>
            <a:spLocks noGrp="1"/>
          </p:cNvSpPr>
          <p:nvPr>
            <p:ph type="pic" idx="2"/>
          </p:nvPr>
        </p:nvSpPr>
        <p:spPr>
          <a:xfrm>
            <a:off x="1438950" y="1498600"/>
            <a:ext cx="1367100" cy="136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66" name="Google Shape;666;p68"/>
          <p:cNvSpPr txBox="1">
            <a:spLocks noGrp="1"/>
          </p:cNvSpPr>
          <p:nvPr>
            <p:ph type="subTitle" idx="1"/>
          </p:nvPr>
        </p:nvSpPr>
        <p:spPr>
          <a:xfrm>
            <a:off x="2885850" y="1576400"/>
            <a:ext cx="26721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67" name="Google Shape;667;p68"/>
          <p:cNvSpPr/>
          <p:nvPr/>
        </p:nvSpPr>
        <p:spPr>
          <a:xfrm>
            <a:off x="7336900" y="3218875"/>
            <a:ext cx="131400" cy="1042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68" name="Google Shape;668;p68"/>
          <p:cNvSpPr/>
          <p:nvPr/>
        </p:nvSpPr>
        <p:spPr>
          <a:xfrm>
            <a:off x="3878460" y="3101125"/>
            <a:ext cx="3458400" cy="127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68"/>
          <p:cNvSpPr>
            <a:spLocks noGrp="1"/>
          </p:cNvSpPr>
          <p:nvPr>
            <p:ph type="pic" idx="3"/>
          </p:nvPr>
        </p:nvSpPr>
        <p:spPr>
          <a:xfrm>
            <a:off x="3169025" y="3056575"/>
            <a:ext cx="1367100" cy="136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70" name="Google Shape;670;p68"/>
          <p:cNvSpPr txBox="1">
            <a:spLocks noGrp="1"/>
          </p:cNvSpPr>
          <p:nvPr>
            <p:ph type="subTitle" idx="4"/>
          </p:nvPr>
        </p:nvSpPr>
        <p:spPr>
          <a:xfrm>
            <a:off x="4615925" y="3134450"/>
            <a:ext cx="26721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71" name="Google Shape;671;p68"/>
          <p:cNvSpPr txBox="1">
            <a:spLocks noGrp="1"/>
          </p:cNvSpPr>
          <p:nvPr>
            <p:ph type="body" idx="5"/>
          </p:nvPr>
        </p:nvSpPr>
        <p:spPr>
          <a:xfrm>
            <a:off x="2885850" y="2046794"/>
            <a:ext cx="256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72" name="Google Shape;672;p68"/>
          <p:cNvSpPr txBox="1">
            <a:spLocks noGrp="1"/>
          </p:cNvSpPr>
          <p:nvPr>
            <p:ph type="body" idx="6"/>
          </p:nvPr>
        </p:nvSpPr>
        <p:spPr>
          <a:xfrm>
            <a:off x="4615925" y="3604769"/>
            <a:ext cx="256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2">
  <p:cSld name="CUSTOM_1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9"/>
          <p:cNvSpPr/>
          <p:nvPr/>
        </p:nvSpPr>
        <p:spPr>
          <a:xfrm>
            <a:off x="5742989" y="1505975"/>
            <a:ext cx="137100" cy="130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6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76" name="Google Shape;676;p69"/>
          <p:cNvSpPr/>
          <p:nvPr/>
        </p:nvSpPr>
        <p:spPr>
          <a:xfrm>
            <a:off x="2530288" y="1505975"/>
            <a:ext cx="3212700" cy="130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69"/>
          <p:cNvSpPr>
            <a:spLocks noGrp="1"/>
          </p:cNvSpPr>
          <p:nvPr>
            <p:ph type="pic" idx="2"/>
          </p:nvPr>
        </p:nvSpPr>
        <p:spPr>
          <a:xfrm>
            <a:off x="1657588" y="1490550"/>
            <a:ext cx="1328400" cy="132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78" name="Google Shape;678;p69"/>
          <p:cNvSpPr txBox="1">
            <a:spLocks noGrp="1"/>
          </p:cNvSpPr>
          <p:nvPr>
            <p:ph type="body" idx="1"/>
          </p:nvPr>
        </p:nvSpPr>
        <p:spPr>
          <a:xfrm>
            <a:off x="3181900" y="2055823"/>
            <a:ext cx="25611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79" name="Google Shape;679;p69"/>
          <p:cNvSpPr txBox="1">
            <a:spLocks noGrp="1"/>
          </p:cNvSpPr>
          <p:nvPr>
            <p:ph type="subTitle" idx="3"/>
          </p:nvPr>
        </p:nvSpPr>
        <p:spPr>
          <a:xfrm>
            <a:off x="3181900" y="1576400"/>
            <a:ext cx="251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80" name="Google Shape;680;p69"/>
          <p:cNvSpPr/>
          <p:nvPr/>
        </p:nvSpPr>
        <p:spPr>
          <a:xfrm>
            <a:off x="7349314" y="3125750"/>
            <a:ext cx="137100" cy="130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69"/>
          <p:cNvSpPr/>
          <p:nvPr/>
        </p:nvSpPr>
        <p:spPr>
          <a:xfrm>
            <a:off x="4136713" y="3125750"/>
            <a:ext cx="3212700" cy="130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9"/>
          <p:cNvSpPr>
            <a:spLocks noGrp="1"/>
          </p:cNvSpPr>
          <p:nvPr>
            <p:ph type="pic" idx="4"/>
          </p:nvPr>
        </p:nvSpPr>
        <p:spPr>
          <a:xfrm>
            <a:off x="3264013" y="3110325"/>
            <a:ext cx="1328400" cy="132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83" name="Google Shape;683;p69"/>
          <p:cNvSpPr txBox="1">
            <a:spLocks noGrp="1"/>
          </p:cNvSpPr>
          <p:nvPr>
            <p:ph type="body" idx="5"/>
          </p:nvPr>
        </p:nvSpPr>
        <p:spPr>
          <a:xfrm>
            <a:off x="4788325" y="3675598"/>
            <a:ext cx="25611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4" name="Google Shape;684;p69"/>
          <p:cNvSpPr txBox="1">
            <a:spLocks noGrp="1"/>
          </p:cNvSpPr>
          <p:nvPr>
            <p:ph type="subTitle" idx="6"/>
          </p:nvPr>
        </p:nvSpPr>
        <p:spPr>
          <a:xfrm>
            <a:off x="4788325" y="3196300"/>
            <a:ext cx="251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3">
  <p:cSld name="CUSTOM_2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87" name="Google Shape;687;p70"/>
          <p:cNvSpPr/>
          <p:nvPr/>
        </p:nvSpPr>
        <p:spPr>
          <a:xfrm>
            <a:off x="2109950" y="1377275"/>
            <a:ext cx="1549800" cy="15498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88" name="Google Shape;688;p70"/>
          <p:cNvSpPr>
            <a:spLocks noGrp="1"/>
          </p:cNvSpPr>
          <p:nvPr>
            <p:ph type="pic" idx="2"/>
          </p:nvPr>
        </p:nvSpPr>
        <p:spPr>
          <a:xfrm>
            <a:off x="2233525" y="1459650"/>
            <a:ext cx="1590900" cy="1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689" name="Google Shape;689;p70"/>
          <p:cNvSpPr/>
          <p:nvPr/>
        </p:nvSpPr>
        <p:spPr>
          <a:xfrm>
            <a:off x="2233525" y="3174125"/>
            <a:ext cx="1590900" cy="1007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70"/>
          <p:cNvSpPr txBox="1">
            <a:spLocks noGrp="1"/>
          </p:cNvSpPr>
          <p:nvPr>
            <p:ph type="body" idx="1"/>
          </p:nvPr>
        </p:nvSpPr>
        <p:spPr>
          <a:xfrm>
            <a:off x="2233525" y="3653522"/>
            <a:ext cx="15909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1" name="Google Shape;691;p70"/>
          <p:cNvSpPr txBox="1">
            <a:spLocks noGrp="1"/>
          </p:cNvSpPr>
          <p:nvPr>
            <p:ph type="subTitle" idx="3"/>
          </p:nvPr>
        </p:nvSpPr>
        <p:spPr>
          <a:xfrm>
            <a:off x="2233525" y="3286625"/>
            <a:ext cx="15909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92" name="Google Shape;692;p70"/>
          <p:cNvSpPr/>
          <p:nvPr/>
        </p:nvSpPr>
        <p:spPr>
          <a:xfrm>
            <a:off x="5332300" y="1377275"/>
            <a:ext cx="1549800" cy="15498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93" name="Google Shape;693;p70"/>
          <p:cNvSpPr>
            <a:spLocks noGrp="1"/>
          </p:cNvSpPr>
          <p:nvPr>
            <p:ph type="pic" idx="4"/>
          </p:nvPr>
        </p:nvSpPr>
        <p:spPr>
          <a:xfrm>
            <a:off x="5455875" y="1459650"/>
            <a:ext cx="1590900" cy="1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694" name="Google Shape;694;p70"/>
          <p:cNvSpPr/>
          <p:nvPr/>
        </p:nvSpPr>
        <p:spPr>
          <a:xfrm>
            <a:off x="5455950" y="3174125"/>
            <a:ext cx="1590900" cy="1007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5" name="Google Shape;695;p70"/>
          <p:cNvCxnSpPr/>
          <p:nvPr/>
        </p:nvCxnSpPr>
        <p:spPr>
          <a:xfrm>
            <a:off x="4558925" y="1396875"/>
            <a:ext cx="0" cy="2401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p70"/>
          <p:cNvSpPr txBox="1">
            <a:spLocks noGrp="1"/>
          </p:cNvSpPr>
          <p:nvPr>
            <p:ph type="body" idx="5"/>
          </p:nvPr>
        </p:nvSpPr>
        <p:spPr>
          <a:xfrm>
            <a:off x="5455950" y="3653522"/>
            <a:ext cx="15909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7" name="Google Shape;697;p70"/>
          <p:cNvSpPr txBox="1">
            <a:spLocks noGrp="1"/>
          </p:cNvSpPr>
          <p:nvPr>
            <p:ph type="subTitle" idx="6"/>
          </p:nvPr>
        </p:nvSpPr>
        <p:spPr>
          <a:xfrm>
            <a:off x="5455950" y="3286625"/>
            <a:ext cx="15909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slide - v1">
  <p:cSld name="CUSTOM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1"/>
          <p:cNvSpPr/>
          <p:nvPr/>
        </p:nvSpPr>
        <p:spPr>
          <a:xfrm>
            <a:off x="566250" y="3599100"/>
            <a:ext cx="2216700" cy="147300"/>
          </a:xfrm>
          <a:prstGeom prst="rect">
            <a:avLst/>
          </a:prstGeom>
          <a:solidFill>
            <a:srgbClr val="3EAB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7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01" name="Google Shape;701;p71"/>
          <p:cNvSpPr>
            <a:spLocks noGrp="1"/>
          </p:cNvSpPr>
          <p:nvPr>
            <p:ph type="pic" idx="2"/>
          </p:nvPr>
        </p:nvSpPr>
        <p:spPr>
          <a:xfrm>
            <a:off x="566400" y="1371600"/>
            <a:ext cx="2216700" cy="2227500"/>
          </a:xfrm>
          <a:prstGeom prst="rect">
            <a:avLst/>
          </a:prstGeom>
          <a:noFill/>
          <a:ln>
            <a:noFill/>
          </a:ln>
        </p:spPr>
      </p:sp>
      <p:sp>
        <p:nvSpPr>
          <p:cNvPr id="702" name="Google Shape;702;p71"/>
          <p:cNvSpPr/>
          <p:nvPr/>
        </p:nvSpPr>
        <p:spPr>
          <a:xfrm>
            <a:off x="563025" y="3746500"/>
            <a:ext cx="2227500" cy="1044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11430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71"/>
          <p:cNvSpPr txBox="1">
            <a:spLocks noGrp="1"/>
          </p:cNvSpPr>
          <p:nvPr>
            <p:ph type="subTitle" idx="1"/>
          </p:nvPr>
        </p:nvSpPr>
        <p:spPr>
          <a:xfrm>
            <a:off x="573375" y="3855675"/>
            <a:ext cx="22275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04" name="Google Shape;704;p71"/>
          <p:cNvSpPr/>
          <p:nvPr/>
        </p:nvSpPr>
        <p:spPr>
          <a:xfrm>
            <a:off x="3452850" y="3604775"/>
            <a:ext cx="2216700" cy="147300"/>
          </a:xfrm>
          <a:prstGeom prst="rect">
            <a:avLst/>
          </a:prstGeom>
          <a:solidFill>
            <a:srgbClr val="3EAB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71"/>
          <p:cNvSpPr>
            <a:spLocks noGrp="1"/>
          </p:cNvSpPr>
          <p:nvPr>
            <p:ph type="pic" idx="3"/>
          </p:nvPr>
        </p:nvSpPr>
        <p:spPr>
          <a:xfrm>
            <a:off x="3453000" y="1377275"/>
            <a:ext cx="2216700" cy="2227500"/>
          </a:xfrm>
          <a:prstGeom prst="rect">
            <a:avLst/>
          </a:prstGeom>
          <a:noFill/>
          <a:ln>
            <a:noFill/>
          </a:ln>
        </p:spPr>
      </p:sp>
      <p:sp>
        <p:nvSpPr>
          <p:cNvPr id="706" name="Google Shape;706;p71"/>
          <p:cNvSpPr/>
          <p:nvPr/>
        </p:nvSpPr>
        <p:spPr>
          <a:xfrm>
            <a:off x="3449625" y="3753676"/>
            <a:ext cx="2227500" cy="1044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11430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71"/>
          <p:cNvSpPr/>
          <p:nvPr/>
        </p:nvSpPr>
        <p:spPr>
          <a:xfrm>
            <a:off x="6350250" y="3599050"/>
            <a:ext cx="2216700" cy="147300"/>
          </a:xfrm>
          <a:prstGeom prst="rect">
            <a:avLst/>
          </a:prstGeom>
          <a:solidFill>
            <a:srgbClr val="3EAB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71"/>
          <p:cNvSpPr>
            <a:spLocks noGrp="1"/>
          </p:cNvSpPr>
          <p:nvPr>
            <p:ph type="pic" idx="4"/>
          </p:nvPr>
        </p:nvSpPr>
        <p:spPr>
          <a:xfrm>
            <a:off x="6350400" y="1371600"/>
            <a:ext cx="2216700" cy="2227500"/>
          </a:xfrm>
          <a:prstGeom prst="rect">
            <a:avLst/>
          </a:prstGeom>
          <a:noFill/>
          <a:ln>
            <a:noFill/>
          </a:ln>
        </p:spPr>
      </p:sp>
      <p:sp>
        <p:nvSpPr>
          <p:cNvPr id="709" name="Google Shape;709;p71"/>
          <p:cNvSpPr/>
          <p:nvPr/>
        </p:nvSpPr>
        <p:spPr>
          <a:xfrm>
            <a:off x="6347025" y="3746500"/>
            <a:ext cx="2227500" cy="1044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11430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0" name="Google Shape;710;p71"/>
          <p:cNvCxnSpPr/>
          <p:nvPr/>
        </p:nvCxnSpPr>
        <p:spPr>
          <a:xfrm>
            <a:off x="3125250" y="1371600"/>
            <a:ext cx="0" cy="34260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71"/>
          <p:cNvCxnSpPr/>
          <p:nvPr/>
        </p:nvCxnSpPr>
        <p:spPr>
          <a:xfrm>
            <a:off x="6011325" y="1371600"/>
            <a:ext cx="0" cy="34260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71"/>
          <p:cNvSpPr txBox="1">
            <a:spLocks noGrp="1"/>
          </p:cNvSpPr>
          <p:nvPr>
            <p:ph type="subTitle" idx="5"/>
          </p:nvPr>
        </p:nvSpPr>
        <p:spPr>
          <a:xfrm>
            <a:off x="3454538" y="3855675"/>
            <a:ext cx="22275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13" name="Google Shape;713;p71"/>
          <p:cNvSpPr txBox="1">
            <a:spLocks noGrp="1"/>
          </p:cNvSpPr>
          <p:nvPr>
            <p:ph type="subTitle" idx="6"/>
          </p:nvPr>
        </p:nvSpPr>
        <p:spPr>
          <a:xfrm>
            <a:off x="6340600" y="3855675"/>
            <a:ext cx="22275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14" name="Google Shape;714;p71"/>
          <p:cNvSpPr txBox="1">
            <a:spLocks noGrp="1"/>
          </p:cNvSpPr>
          <p:nvPr>
            <p:ph type="body" idx="7"/>
          </p:nvPr>
        </p:nvSpPr>
        <p:spPr>
          <a:xfrm>
            <a:off x="573375" y="4242125"/>
            <a:ext cx="22275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15" name="Google Shape;715;p71"/>
          <p:cNvSpPr txBox="1">
            <a:spLocks noGrp="1"/>
          </p:cNvSpPr>
          <p:nvPr>
            <p:ph type="body" idx="8"/>
          </p:nvPr>
        </p:nvSpPr>
        <p:spPr>
          <a:xfrm>
            <a:off x="3454538" y="4242125"/>
            <a:ext cx="22275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16" name="Google Shape;716;p71"/>
          <p:cNvSpPr txBox="1">
            <a:spLocks noGrp="1"/>
          </p:cNvSpPr>
          <p:nvPr>
            <p:ph type="body" idx="9"/>
          </p:nvPr>
        </p:nvSpPr>
        <p:spPr>
          <a:xfrm>
            <a:off x="6340600" y="4242125"/>
            <a:ext cx="22275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2">
  <p:cSld name="TITLE_AND_BODY_1_3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>
            <a:spLocks noGrp="1"/>
          </p:cNvSpPr>
          <p:nvPr>
            <p:ph type="pic" idx="2"/>
          </p:nvPr>
        </p:nvSpPr>
        <p:spPr>
          <a:xfrm>
            <a:off x="0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4651550" y="445025"/>
            <a:ext cx="40935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4651550" y="10779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 slide - v2">
  <p:cSld name="CUSTOM_4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19" name="Google Shape;719;p72"/>
          <p:cNvSpPr/>
          <p:nvPr/>
        </p:nvSpPr>
        <p:spPr>
          <a:xfrm>
            <a:off x="553500" y="2460625"/>
            <a:ext cx="8024400" cy="232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72"/>
          <p:cNvSpPr>
            <a:spLocks noGrp="1"/>
          </p:cNvSpPr>
          <p:nvPr>
            <p:ph type="pic" idx="2"/>
          </p:nvPr>
        </p:nvSpPr>
        <p:spPr>
          <a:xfrm>
            <a:off x="772575" y="1812925"/>
            <a:ext cx="1943100" cy="1943100"/>
          </a:xfrm>
          <a:prstGeom prst="rect">
            <a:avLst/>
          </a:prstGeom>
          <a:noFill/>
          <a:ln>
            <a:noFill/>
          </a:ln>
        </p:spPr>
      </p:sp>
      <p:sp>
        <p:nvSpPr>
          <p:cNvPr id="721" name="Google Shape;721;p72"/>
          <p:cNvSpPr txBox="1">
            <a:spLocks noGrp="1"/>
          </p:cNvSpPr>
          <p:nvPr>
            <p:ph type="body" idx="1"/>
          </p:nvPr>
        </p:nvSpPr>
        <p:spPr>
          <a:xfrm>
            <a:off x="772575" y="4260850"/>
            <a:ext cx="19431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72"/>
          <p:cNvSpPr txBox="1">
            <a:spLocks noGrp="1"/>
          </p:cNvSpPr>
          <p:nvPr>
            <p:ph type="subTitle" idx="3"/>
          </p:nvPr>
        </p:nvSpPr>
        <p:spPr>
          <a:xfrm>
            <a:off x="772575" y="3864325"/>
            <a:ext cx="19431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23" name="Google Shape;723;p72"/>
          <p:cNvSpPr>
            <a:spLocks noGrp="1"/>
          </p:cNvSpPr>
          <p:nvPr>
            <p:ph type="pic" idx="4"/>
          </p:nvPr>
        </p:nvSpPr>
        <p:spPr>
          <a:xfrm>
            <a:off x="3594150" y="1812925"/>
            <a:ext cx="1943100" cy="1943100"/>
          </a:xfrm>
          <a:prstGeom prst="rect">
            <a:avLst/>
          </a:prstGeom>
          <a:noFill/>
          <a:ln>
            <a:noFill/>
          </a:ln>
        </p:spPr>
      </p:sp>
      <p:sp>
        <p:nvSpPr>
          <p:cNvPr id="724" name="Google Shape;724;p72"/>
          <p:cNvSpPr>
            <a:spLocks noGrp="1"/>
          </p:cNvSpPr>
          <p:nvPr>
            <p:ph type="pic" idx="5"/>
          </p:nvPr>
        </p:nvSpPr>
        <p:spPr>
          <a:xfrm>
            <a:off x="6415725" y="1812925"/>
            <a:ext cx="1943100" cy="1943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25" name="Google Shape;725;p72"/>
          <p:cNvCxnSpPr/>
          <p:nvPr/>
        </p:nvCxnSpPr>
        <p:spPr>
          <a:xfrm>
            <a:off x="3154925" y="2248084"/>
            <a:ext cx="0" cy="2533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6" name="Google Shape;726;p72"/>
          <p:cNvCxnSpPr/>
          <p:nvPr/>
        </p:nvCxnSpPr>
        <p:spPr>
          <a:xfrm>
            <a:off x="5976500" y="2460625"/>
            <a:ext cx="0" cy="2533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7" name="Google Shape;727;p72"/>
          <p:cNvSpPr txBox="1">
            <a:spLocks noGrp="1"/>
          </p:cNvSpPr>
          <p:nvPr>
            <p:ph type="body" idx="6"/>
          </p:nvPr>
        </p:nvSpPr>
        <p:spPr>
          <a:xfrm>
            <a:off x="3551450" y="4260850"/>
            <a:ext cx="19431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28" name="Google Shape;728;p72"/>
          <p:cNvSpPr txBox="1">
            <a:spLocks noGrp="1"/>
          </p:cNvSpPr>
          <p:nvPr>
            <p:ph type="subTitle" idx="7"/>
          </p:nvPr>
        </p:nvSpPr>
        <p:spPr>
          <a:xfrm>
            <a:off x="3551450" y="3864325"/>
            <a:ext cx="19431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29" name="Google Shape;729;p72"/>
          <p:cNvSpPr txBox="1">
            <a:spLocks noGrp="1"/>
          </p:cNvSpPr>
          <p:nvPr>
            <p:ph type="body" idx="8"/>
          </p:nvPr>
        </p:nvSpPr>
        <p:spPr>
          <a:xfrm>
            <a:off x="6415725" y="4260850"/>
            <a:ext cx="19431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0" name="Google Shape;730;p72"/>
          <p:cNvSpPr txBox="1">
            <a:spLocks noGrp="1"/>
          </p:cNvSpPr>
          <p:nvPr>
            <p:ph type="subTitle" idx="9"/>
          </p:nvPr>
        </p:nvSpPr>
        <p:spPr>
          <a:xfrm>
            <a:off x="6415725" y="3864325"/>
            <a:ext cx="19431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 slide - v3">
  <p:cSld name="CUSTOM_5_2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33" name="Google Shape;733;p73"/>
          <p:cNvSpPr/>
          <p:nvPr/>
        </p:nvSpPr>
        <p:spPr>
          <a:xfrm>
            <a:off x="566250" y="2463875"/>
            <a:ext cx="2133600" cy="210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73"/>
          <p:cNvSpPr>
            <a:spLocks noGrp="1"/>
          </p:cNvSpPr>
          <p:nvPr>
            <p:ph type="pic" idx="2"/>
          </p:nvPr>
        </p:nvSpPr>
        <p:spPr>
          <a:xfrm>
            <a:off x="766200" y="1746250"/>
            <a:ext cx="1733700" cy="1733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5" name="Google Shape;735;p73"/>
          <p:cNvSpPr/>
          <p:nvPr/>
        </p:nvSpPr>
        <p:spPr>
          <a:xfrm>
            <a:off x="566250" y="4444775"/>
            <a:ext cx="2133600" cy="12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73"/>
          <p:cNvSpPr txBox="1">
            <a:spLocks noGrp="1"/>
          </p:cNvSpPr>
          <p:nvPr>
            <p:ph type="subTitle" idx="1"/>
          </p:nvPr>
        </p:nvSpPr>
        <p:spPr>
          <a:xfrm>
            <a:off x="661500" y="3567129"/>
            <a:ext cx="19431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37" name="Google Shape;737;p73"/>
          <p:cNvSpPr/>
          <p:nvPr/>
        </p:nvSpPr>
        <p:spPr>
          <a:xfrm>
            <a:off x="6444150" y="2463875"/>
            <a:ext cx="2133600" cy="210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73"/>
          <p:cNvSpPr>
            <a:spLocks noGrp="1"/>
          </p:cNvSpPr>
          <p:nvPr>
            <p:ph type="pic" idx="3"/>
          </p:nvPr>
        </p:nvSpPr>
        <p:spPr>
          <a:xfrm>
            <a:off x="6644100" y="1746250"/>
            <a:ext cx="1733700" cy="1733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9" name="Google Shape;739;p73"/>
          <p:cNvSpPr/>
          <p:nvPr/>
        </p:nvSpPr>
        <p:spPr>
          <a:xfrm>
            <a:off x="6444150" y="4444775"/>
            <a:ext cx="2133600" cy="12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73"/>
          <p:cNvSpPr txBox="1">
            <a:spLocks noGrp="1"/>
          </p:cNvSpPr>
          <p:nvPr>
            <p:ph type="subTitle" idx="4"/>
          </p:nvPr>
        </p:nvSpPr>
        <p:spPr>
          <a:xfrm>
            <a:off x="6539400" y="3566980"/>
            <a:ext cx="19431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41" name="Google Shape;741;p73"/>
          <p:cNvSpPr/>
          <p:nvPr/>
        </p:nvSpPr>
        <p:spPr>
          <a:xfrm>
            <a:off x="3552825" y="2463875"/>
            <a:ext cx="2133600" cy="210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73"/>
          <p:cNvSpPr>
            <a:spLocks noGrp="1"/>
          </p:cNvSpPr>
          <p:nvPr>
            <p:ph type="pic" idx="5"/>
          </p:nvPr>
        </p:nvSpPr>
        <p:spPr>
          <a:xfrm>
            <a:off x="3752775" y="1746250"/>
            <a:ext cx="1733700" cy="1733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3" name="Google Shape;743;p73"/>
          <p:cNvSpPr/>
          <p:nvPr/>
        </p:nvSpPr>
        <p:spPr>
          <a:xfrm>
            <a:off x="3552825" y="4444775"/>
            <a:ext cx="2133600" cy="12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73"/>
          <p:cNvSpPr txBox="1">
            <a:spLocks noGrp="1"/>
          </p:cNvSpPr>
          <p:nvPr>
            <p:ph type="subTitle" idx="6"/>
          </p:nvPr>
        </p:nvSpPr>
        <p:spPr>
          <a:xfrm>
            <a:off x="3648075" y="3566979"/>
            <a:ext cx="19431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45" name="Google Shape;745;p73"/>
          <p:cNvSpPr txBox="1">
            <a:spLocks noGrp="1"/>
          </p:cNvSpPr>
          <p:nvPr>
            <p:ph type="body" idx="7"/>
          </p:nvPr>
        </p:nvSpPr>
        <p:spPr>
          <a:xfrm>
            <a:off x="661500" y="3934480"/>
            <a:ext cx="1943100" cy="4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6" name="Google Shape;746;p73"/>
          <p:cNvSpPr txBox="1">
            <a:spLocks noGrp="1"/>
          </p:cNvSpPr>
          <p:nvPr>
            <p:ph type="body" idx="8"/>
          </p:nvPr>
        </p:nvSpPr>
        <p:spPr>
          <a:xfrm>
            <a:off x="6539400" y="3934480"/>
            <a:ext cx="1943100" cy="4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7" name="Google Shape;747;p73"/>
          <p:cNvSpPr txBox="1">
            <a:spLocks noGrp="1"/>
          </p:cNvSpPr>
          <p:nvPr>
            <p:ph type="body" idx="9"/>
          </p:nvPr>
        </p:nvSpPr>
        <p:spPr>
          <a:xfrm>
            <a:off x="3648075" y="3934480"/>
            <a:ext cx="1943100" cy="4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Members  slide - v1">
  <p:cSld name="CUSTOM_6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50" name="Google Shape;750;p74"/>
          <p:cNvSpPr/>
          <p:nvPr/>
        </p:nvSpPr>
        <p:spPr>
          <a:xfrm>
            <a:off x="563025" y="2917825"/>
            <a:ext cx="1657500" cy="168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74"/>
          <p:cNvSpPr/>
          <p:nvPr/>
        </p:nvSpPr>
        <p:spPr>
          <a:xfrm>
            <a:off x="563025" y="2098675"/>
            <a:ext cx="1657500" cy="1657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52" name="Google Shape;752;p74"/>
          <p:cNvSpPr>
            <a:spLocks noGrp="1"/>
          </p:cNvSpPr>
          <p:nvPr>
            <p:ph type="pic" idx="2"/>
          </p:nvPr>
        </p:nvSpPr>
        <p:spPr>
          <a:xfrm>
            <a:off x="663075" y="2198725"/>
            <a:ext cx="1457400" cy="145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53" name="Google Shape;753;p74"/>
          <p:cNvSpPr txBox="1">
            <a:spLocks noGrp="1"/>
          </p:cNvSpPr>
          <p:nvPr>
            <p:ph type="body" idx="1"/>
          </p:nvPr>
        </p:nvSpPr>
        <p:spPr>
          <a:xfrm>
            <a:off x="563113" y="4123300"/>
            <a:ext cx="16575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54" name="Google Shape;754;p74"/>
          <p:cNvSpPr txBox="1">
            <a:spLocks noGrp="1"/>
          </p:cNvSpPr>
          <p:nvPr>
            <p:ph type="subTitle" idx="3"/>
          </p:nvPr>
        </p:nvSpPr>
        <p:spPr>
          <a:xfrm>
            <a:off x="563025" y="3656125"/>
            <a:ext cx="16575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55" name="Google Shape;755;p74"/>
          <p:cNvSpPr/>
          <p:nvPr/>
        </p:nvSpPr>
        <p:spPr>
          <a:xfrm>
            <a:off x="2690538" y="2165350"/>
            <a:ext cx="1657500" cy="16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56" name="Google Shape;756;p74"/>
          <p:cNvSpPr/>
          <p:nvPr/>
        </p:nvSpPr>
        <p:spPr>
          <a:xfrm>
            <a:off x="2690538" y="1346200"/>
            <a:ext cx="1657500" cy="1657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74"/>
          <p:cNvSpPr>
            <a:spLocks noGrp="1"/>
          </p:cNvSpPr>
          <p:nvPr>
            <p:ph type="pic" idx="4"/>
          </p:nvPr>
        </p:nvSpPr>
        <p:spPr>
          <a:xfrm>
            <a:off x="2790588" y="1446250"/>
            <a:ext cx="1457400" cy="145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58" name="Google Shape;758;p74"/>
          <p:cNvSpPr/>
          <p:nvPr/>
        </p:nvSpPr>
        <p:spPr>
          <a:xfrm>
            <a:off x="4817325" y="2917825"/>
            <a:ext cx="1657500" cy="1685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74"/>
          <p:cNvSpPr/>
          <p:nvPr/>
        </p:nvSpPr>
        <p:spPr>
          <a:xfrm>
            <a:off x="4817325" y="2098675"/>
            <a:ext cx="1657500" cy="1657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74"/>
          <p:cNvSpPr>
            <a:spLocks noGrp="1"/>
          </p:cNvSpPr>
          <p:nvPr>
            <p:ph type="pic" idx="5"/>
          </p:nvPr>
        </p:nvSpPr>
        <p:spPr>
          <a:xfrm>
            <a:off x="4917375" y="2198725"/>
            <a:ext cx="1457400" cy="145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61" name="Google Shape;761;p74"/>
          <p:cNvSpPr/>
          <p:nvPr/>
        </p:nvSpPr>
        <p:spPr>
          <a:xfrm>
            <a:off x="6944100" y="2165350"/>
            <a:ext cx="1657500" cy="16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74"/>
          <p:cNvSpPr/>
          <p:nvPr/>
        </p:nvSpPr>
        <p:spPr>
          <a:xfrm>
            <a:off x="6944100" y="1346200"/>
            <a:ext cx="1657500" cy="1657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74"/>
          <p:cNvSpPr>
            <a:spLocks noGrp="1"/>
          </p:cNvSpPr>
          <p:nvPr>
            <p:ph type="pic" idx="6"/>
          </p:nvPr>
        </p:nvSpPr>
        <p:spPr>
          <a:xfrm>
            <a:off x="7044150" y="1446250"/>
            <a:ext cx="1457400" cy="145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64" name="Google Shape;764;p74"/>
          <p:cNvSpPr/>
          <p:nvPr/>
        </p:nvSpPr>
        <p:spPr>
          <a:xfrm>
            <a:off x="553500" y="4716487"/>
            <a:ext cx="1657500" cy="17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74"/>
          <p:cNvSpPr/>
          <p:nvPr/>
        </p:nvSpPr>
        <p:spPr>
          <a:xfrm>
            <a:off x="2690175" y="3964738"/>
            <a:ext cx="1657500" cy="1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74"/>
          <p:cNvSpPr/>
          <p:nvPr/>
        </p:nvSpPr>
        <p:spPr>
          <a:xfrm>
            <a:off x="4817325" y="4716530"/>
            <a:ext cx="1657500" cy="17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74"/>
          <p:cNvSpPr/>
          <p:nvPr/>
        </p:nvSpPr>
        <p:spPr>
          <a:xfrm>
            <a:off x="6944475" y="3964884"/>
            <a:ext cx="1657500" cy="1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74"/>
          <p:cNvSpPr txBox="1">
            <a:spLocks noGrp="1"/>
          </p:cNvSpPr>
          <p:nvPr>
            <p:ph type="body" idx="7"/>
          </p:nvPr>
        </p:nvSpPr>
        <p:spPr>
          <a:xfrm>
            <a:off x="2690263" y="3370825"/>
            <a:ext cx="16575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69" name="Google Shape;769;p74"/>
          <p:cNvSpPr txBox="1">
            <a:spLocks noGrp="1"/>
          </p:cNvSpPr>
          <p:nvPr>
            <p:ph type="subTitle" idx="8"/>
          </p:nvPr>
        </p:nvSpPr>
        <p:spPr>
          <a:xfrm>
            <a:off x="2690175" y="2903650"/>
            <a:ext cx="16575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70" name="Google Shape;770;p74"/>
          <p:cNvSpPr txBox="1">
            <a:spLocks noGrp="1"/>
          </p:cNvSpPr>
          <p:nvPr>
            <p:ph type="body" idx="9"/>
          </p:nvPr>
        </p:nvSpPr>
        <p:spPr>
          <a:xfrm>
            <a:off x="4817225" y="4123300"/>
            <a:ext cx="16575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71" name="Google Shape;771;p74"/>
          <p:cNvSpPr txBox="1">
            <a:spLocks noGrp="1"/>
          </p:cNvSpPr>
          <p:nvPr>
            <p:ph type="subTitle" idx="13"/>
          </p:nvPr>
        </p:nvSpPr>
        <p:spPr>
          <a:xfrm>
            <a:off x="4817513" y="3656125"/>
            <a:ext cx="16575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72" name="Google Shape;772;p74"/>
          <p:cNvSpPr txBox="1">
            <a:spLocks noGrp="1"/>
          </p:cNvSpPr>
          <p:nvPr>
            <p:ph type="body" idx="14"/>
          </p:nvPr>
        </p:nvSpPr>
        <p:spPr>
          <a:xfrm>
            <a:off x="6933788" y="3370825"/>
            <a:ext cx="16575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73" name="Google Shape;773;p74"/>
          <p:cNvSpPr txBox="1">
            <a:spLocks noGrp="1"/>
          </p:cNvSpPr>
          <p:nvPr>
            <p:ph type="subTitle" idx="15"/>
          </p:nvPr>
        </p:nvSpPr>
        <p:spPr>
          <a:xfrm>
            <a:off x="6944488" y="2903650"/>
            <a:ext cx="16575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Members  slide - v2">
  <p:cSld name="CUSTOM_7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76" name="Google Shape;776;p75"/>
          <p:cNvSpPr/>
          <p:nvPr/>
        </p:nvSpPr>
        <p:spPr>
          <a:xfrm>
            <a:off x="561975" y="1377275"/>
            <a:ext cx="95100" cy="283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75"/>
          <p:cNvSpPr>
            <a:spLocks noGrp="1"/>
          </p:cNvSpPr>
          <p:nvPr>
            <p:ph type="pic" idx="2"/>
          </p:nvPr>
        </p:nvSpPr>
        <p:spPr>
          <a:xfrm>
            <a:off x="657075" y="1377275"/>
            <a:ext cx="1838400" cy="1838400"/>
          </a:xfrm>
          <a:prstGeom prst="rect">
            <a:avLst/>
          </a:prstGeom>
          <a:noFill/>
          <a:ln>
            <a:noFill/>
          </a:ln>
        </p:spPr>
      </p:sp>
      <p:sp>
        <p:nvSpPr>
          <p:cNvPr id="778" name="Google Shape;778;p75"/>
          <p:cNvSpPr/>
          <p:nvPr/>
        </p:nvSpPr>
        <p:spPr>
          <a:xfrm>
            <a:off x="661839" y="3459848"/>
            <a:ext cx="1838400" cy="75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75"/>
          <p:cNvSpPr txBox="1">
            <a:spLocks noGrp="1"/>
          </p:cNvSpPr>
          <p:nvPr>
            <p:ph type="subTitle" idx="1"/>
          </p:nvPr>
        </p:nvSpPr>
        <p:spPr>
          <a:xfrm>
            <a:off x="695025" y="3283075"/>
            <a:ext cx="1838400" cy="3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80" name="Google Shape;780;p75"/>
          <p:cNvSpPr/>
          <p:nvPr/>
        </p:nvSpPr>
        <p:spPr>
          <a:xfrm>
            <a:off x="2589400" y="1390650"/>
            <a:ext cx="95100" cy="283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75"/>
          <p:cNvSpPr>
            <a:spLocks noGrp="1"/>
          </p:cNvSpPr>
          <p:nvPr>
            <p:ph type="pic" idx="3"/>
          </p:nvPr>
        </p:nvSpPr>
        <p:spPr>
          <a:xfrm>
            <a:off x="2684500" y="1390650"/>
            <a:ext cx="1838400" cy="1838400"/>
          </a:xfrm>
          <a:prstGeom prst="rect">
            <a:avLst/>
          </a:prstGeom>
          <a:noFill/>
          <a:ln>
            <a:noFill/>
          </a:ln>
        </p:spPr>
      </p:sp>
      <p:sp>
        <p:nvSpPr>
          <p:cNvPr id="782" name="Google Shape;782;p75"/>
          <p:cNvSpPr/>
          <p:nvPr/>
        </p:nvSpPr>
        <p:spPr>
          <a:xfrm>
            <a:off x="2689263" y="3473187"/>
            <a:ext cx="1838400" cy="75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75"/>
          <p:cNvSpPr/>
          <p:nvPr/>
        </p:nvSpPr>
        <p:spPr>
          <a:xfrm>
            <a:off x="4616825" y="1390650"/>
            <a:ext cx="95100" cy="283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75"/>
          <p:cNvSpPr>
            <a:spLocks noGrp="1"/>
          </p:cNvSpPr>
          <p:nvPr>
            <p:ph type="pic" idx="4"/>
          </p:nvPr>
        </p:nvSpPr>
        <p:spPr>
          <a:xfrm>
            <a:off x="4711925" y="1390650"/>
            <a:ext cx="1838400" cy="1838400"/>
          </a:xfrm>
          <a:prstGeom prst="rect">
            <a:avLst/>
          </a:prstGeom>
          <a:noFill/>
          <a:ln>
            <a:noFill/>
          </a:ln>
        </p:spPr>
      </p:sp>
      <p:sp>
        <p:nvSpPr>
          <p:cNvPr id="785" name="Google Shape;785;p75"/>
          <p:cNvSpPr/>
          <p:nvPr/>
        </p:nvSpPr>
        <p:spPr>
          <a:xfrm>
            <a:off x="4716688" y="3473187"/>
            <a:ext cx="1838400" cy="75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75"/>
          <p:cNvSpPr/>
          <p:nvPr/>
        </p:nvSpPr>
        <p:spPr>
          <a:xfrm>
            <a:off x="6639475" y="1377275"/>
            <a:ext cx="95100" cy="283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75"/>
          <p:cNvSpPr>
            <a:spLocks noGrp="1"/>
          </p:cNvSpPr>
          <p:nvPr>
            <p:ph type="pic" idx="5"/>
          </p:nvPr>
        </p:nvSpPr>
        <p:spPr>
          <a:xfrm>
            <a:off x="6734575" y="1377275"/>
            <a:ext cx="1838400" cy="1838400"/>
          </a:xfrm>
          <a:prstGeom prst="rect">
            <a:avLst/>
          </a:prstGeom>
          <a:noFill/>
          <a:ln>
            <a:noFill/>
          </a:ln>
        </p:spPr>
      </p:sp>
      <p:sp>
        <p:nvSpPr>
          <p:cNvPr id="788" name="Google Shape;788;p75"/>
          <p:cNvSpPr/>
          <p:nvPr/>
        </p:nvSpPr>
        <p:spPr>
          <a:xfrm>
            <a:off x="6739338" y="3459812"/>
            <a:ext cx="1838400" cy="75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75"/>
          <p:cNvSpPr txBox="1">
            <a:spLocks noGrp="1"/>
          </p:cNvSpPr>
          <p:nvPr>
            <p:ph type="body" idx="6"/>
          </p:nvPr>
        </p:nvSpPr>
        <p:spPr>
          <a:xfrm>
            <a:off x="695025" y="3602275"/>
            <a:ext cx="18384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0" name="Google Shape;790;p75"/>
          <p:cNvSpPr txBox="1">
            <a:spLocks noGrp="1"/>
          </p:cNvSpPr>
          <p:nvPr>
            <p:ph type="subTitle" idx="7"/>
          </p:nvPr>
        </p:nvSpPr>
        <p:spPr>
          <a:xfrm>
            <a:off x="2655925" y="3283075"/>
            <a:ext cx="1838400" cy="3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91" name="Google Shape;791;p75"/>
          <p:cNvSpPr txBox="1">
            <a:spLocks noGrp="1"/>
          </p:cNvSpPr>
          <p:nvPr>
            <p:ph type="body" idx="8"/>
          </p:nvPr>
        </p:nvSpPr>
        <p:spPr>
          <a:xfrm>
            <a:off x="2655925" y="3602275"/>
            <a:ext cx="18384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2" name="Google Shape;792;p75"/>
          <p:cNvSpPr txBox="1">
            <a:spLocks noGrp="1"/>
          </p:cNvSpPr>
          <p:nvPr>
            <p:ph type="subTitle" idx="9"/>
          </p:nvPr>
        </p:nvSpPr>
        <p:spPr>
          <a:xfrm>
            <a:off x="4714313" y="3283075"/>
            <a:ext cx="1838400" cy="3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93" name="Google Shape;793;p75"/>
          <p:cNvSpPr txBox="1">
            <a:spLocks noGrp="1"/>
          </p:cNvSpPr>
          <p:nvPr>
            <p:ph type="body" idx="13"/>
          </p:nvPr>
        </p:nvSpPr>
        <p:spPr>
          <a:xfrm>
            <a:off x="4714313" y="3602275"/>
            <a:ext cx="18384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4" name="Google Shape;794;p75"/>
          <p:cNvSpPr txBox="1">
            <a:spLocks noGrp="1"/>
          </p:cNvSpPr>
          <p:nvPr>
            <p:ph type="subTitle" idx="14"/>
          </p:nvPr>
        </p:nvSpPr>
        <p:spPr>
          <a:xfrm>
            <a:off x="6744125" y="3283075"/>
            <a:ext cx="1838400" cy="3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95" name="Google Shape;795;p75"/>
          <p:cNvSpPr txBox="1">
            <a:spLocks noGrp="1"/>
          </p:cNvSpPr>
          <p:nvPr>
            <p:ph type="body" idx="15"/>
          </p:nvPr>
        </p:nvSpPr>
        <p:spPr>
          <a:xfrm>
            <a:off x="6744125" y="3602275"/>
            <a:ext cx="18384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046">
          <p15:clr>
            <a:srgbClr val="E46962"/>
          </p15:clr>
        </p15:guide>
        <p15:guide id="2" orient="horz" pos="2655">
          <p15:clr>
            <a:srgbClr val="E46962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Members  slide - v3">
  <p:cSld name="CUSTOM_8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76"/>
          <p:cNvSpPr/>
          <p:nvPr/>
        </p:nvSpPr>
        <p:spPr>
          <a:xfrm>
            <a:off x="2057400" y="1381125"/>
            <a:ext cx="2390700" cy="146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7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99" name="Google Shape;799;p76"/>
          <p:cNvSpPr>
            <a:spLocks noGrp="1"/>
          </p:cNvSpPr>
          <p:nvPr>
            <p:ph type="pic" idx="2"/>
          </p:nvPr>
        </p:nvSpPr>
        <p:spPr>
          <a:xfrm>
            <a:off x="942975" y="1390650"/>
            <a:ext cx="1467000" cy="1467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00" name="Google Shape;800;p76"/>
          <p:cNvSpPr/>
          <p:nvPr/>
        </p:nvSpPr>
        <p:spPr>
          <a:xfrm flipH="1">
            <a:off x="4353000" y="1381125"/>
            <a:ext cx="95100" cy="1467000"/>
          </a:xfrm>
          <a:prstGeom prst="snip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76"/>
          <p:cNvSpPr/>
          <p:nvPr/>
        </p:nvSpPr>
        <p:spPr>
          <a:xfrm>
            <a:off x="2057400" y="3107650"/>
            <a:ext cx="2390700" cy="146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76"/>
          <p:cNvSpPr>
            <a:spLocks noGrp="1"/>
          </p:cNvSpPr>
          <p:nvPr>
            <p:ph type="pic" idx="3"/>
          </p:nvPr>
        </p:nvSpPr>
        <p:spPr>
          <a:xfrm>
            <a:off x="942975" y="3117175"/>
            <a:ext cx="1467000" cy="1467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03" name="Google Shape;803;p76"/>
          <p:cNvSpPr/>
          <p:nvPr/>
        </p:nvSpPr>
        <p:spPr>
          <a:xfrm flipH="1">
            <a:off x="4353000" y="3107650"/>
            <a:ext cx="95100" cy="1467000"/>
          </a:xfrm>
          <a:prstGeom prst="snip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76"/>
          <p:cNvSpPr/>
          <p:nvPr/>
        </p:nvSpPr>
        <p:spPr>
          <a:xfrm>
            <a:off x="5812950" y="1376363"/>
            <a:ext cx="2390700" cy="146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76"/>
          <p:cNvSpPr>
            <a:spLocks noGrp="1"/>
          </p:cNvSpPr>
          <p:nvPr>
            <p:ph type="pic" idx="4"/>
          </p:nvPr>
        </p:nvSpPr>
        <p:spPr>
          <a:xfrm>
            <a:off x="4698525" y="1385888"/>
            <a:ext cx="1467000" cy="1467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06" name="Google Shape;806;p76"/>
          <p:cNvSpPr/>
          <p:nvPr/>
        </p:nvSpPr>
        <p:spPr>
          <a:xfrm flipH="1">
            <a:off x="8108550" y="1376363"/>
            <a:ext cx="95100" cy="1467000"/>
          </a:xfrm>
          <a:prstGeom prst="snip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76"/>
          <p:cNvSpPr/>
          <p:nvPr/>
        </p:nvSpPr>
        <p:spPr>
          <a:xfrm>
            <a:off x="5812950" y="3102888"/>
            <a:ext cx="2390700" cy="146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76"/>
          <p:cNvSpPr>
            <a:spLocks noGrp="1"/>
          </p:cNvSpPr>
          <p:nvPr>
            <p:ph type="pic" idx="5"/>
          </p:nvPr>
        </p:nvSpPr>
        <p:spPr>
          <a:xfrm>
            <a:off x="4698525" y="3112413"/>
            <a:ext cx="1467000" cy="1467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09" name="Google Shape;809;p76"/>
          <p:cNvSpPr/>
          <p:nvPr/>
        </p:nvSpPr>
        <p:spPr>
          <a:xfrm flipH="1">
            <a:off x="8108550" y="3102888"/>
            <a:ext cx="95100" cy="1467000"/>
          </a:xfrm>
          <a:prstGeom prst="snip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76"/>
          <p:cNvSpPr txBox="1">
            <a:spLocks noGrp="1"/>
          </p:cNvSpPr>
          <p:nvPr>
            <p:ph type="subTitle" idx="1"/>
          </p:nvPr>
        </p:nvSpPr>
        <p:spPr>
          <a:xfrm>
            <a:off x="2500250" y="1718550"/>
            <a:ext cx="17625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11" name="Google Shape;811;p76"/>
          <p:cNvSpPr txBox="1">
            <a:spLocks noGrp="1"/>
          </p:cNvSpPr>
          <p:nvPr>
            <p:ph type="subTitle" idx="6"/>
          </p:nvPr>
        </p:nvSpPr>
        <p:spPr>
          <a:xfrm>
            <a:off x="6255788" y="1718550"/>
            <a:ext cx="17625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12" name="Google Shape;812;p76"/>
          <p:cNvSpPr txBox="1">
            <a:spLocks noGrp="1"/>
          </p:cNvSpPr>
          <p:nvPr>
            <p:ph type="subTitle" idx="7"/>
          </p:nvPr>
        </p:nvSpPr>
        <p:spPr>
          <a:xfrm>
            <a:off x="2500238" y="3416988"/>
            <a:ext cx="17625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13" name="Google Shape;813;p76"/>
          <p:cNvSpPr txBox="1">
            <a:spLocks noGrp="1"/>
          </p:cNvSpPr>
          <p:nvPr>
            <p:ph type="subTitle" idx="8"/>
          </p:nvPr>
        </p:nvSpPr>
        <p:spPr>
          <a:xfrm>
            <a:off x="6255775" y="3416988"/>
            <a:ext cx="17625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14" name="Google Shape;814;p76"/>
          <p:cNvSpPr txBox="1">
            <a:spLocks noGrp="1"/>
          </p:cNvSpPr>
          <p:nvPr>
            <p:ph type="body" idx="9"/>
          </p:nvPr>
        </p:nvSpPr>
        <p:spPr>
          <a:xfrm>
            <a:off x="2500238" y="2081974"/>
            <a:ext cx="176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5" name="Google Shape;815;p76"/>
          <p:cNvSpPr txBox="1">
            <a:spLocks noGrp="1"/>
          </p:cNvSpPr>
          <p:nvPr>
            <p:ph type="body" idx="13"/>
          </p:nvPr>
        </p:nvSpPr>
        <p:spPr>
          <a:xfrm>
            <a:off x="6255775" y="2081974"/>
            <a:ext cx="176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6" name="Google Shape;816;p76"/>
          <p:cNvSpPr txBox="1">
            <a:spLocks noGrp="1"/>
          </p:cNvSpPr>
          <p:nvPr>
            <p:ph type="body" idx="14"/>
          </p:nvPr>
        </p:nvSpPr>
        <p:spPr>
          <a:xfrm>
            <a:off x="2500238" y="3780411"/>
            <a:ext cx="176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7" name="Google Shape;817;p76"/>
          <p:cNvSpPr txBox="1">
            <a:spLocks noGrp="1"/>
          </p:cNvSpPr>
          <p:nvPr>
            <p:ph type="body" idx="15"/>
          </p:nvPr>
        </p:nvSpPr>
        <p:spPr>
          <a:xfrm>
            <a:off x="6255775" y="3780411"/>
            <a:ext cx="176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genda slide - v1">
  <p:cSld name="CUSTOM_9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7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20" name="Google Shape;820;p77"/>
          <p:cNvSpPr/>
          <p:nvPr/>
        </p:nvSpPr>
        <p:spPr>
          <a:xfrm>
            <a:off x="1343300" y="1277854"/>
            <a:ext cx="1161000" cy="1161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821" name="Google Shape;821;p77"/>
          <p:cNvSpPr txBox="1">
            <a:spLocks noGrp="1"/>
          </p:cNvSpPr>
          <p:nvPr>
            <p:ph type="subTitle" idx="1"/>
          </p:nvPr>
        </p:nvSpPr>
        <p:spPr>
          <a:xfrm>
            <a:off x="516200" y="2788000"/>
            <a:ext cx="28152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22" name="Google Shape;822;p77"/>
          <p:cNvSpPr/>
          <p:nvPr/>
        </p:nvSpPr>
        <p:spPr>
          <a:xfrm>
            <a:off x="4095050" y="1277854"/>
            <a:ext cx="1161000" cy="1161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77"/>
          <p:cNvSpPr/>
          <p:nvPr/>
        </p:nvSpPr>
        <p:spPr>
          <a:xfrm>
            <a:off x="6715650" y="1277854"/>
            <a:ext cx="1161000" cy="1161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77"/>
          <p:cNvSpPr txBox="1">
            <a:spLocks noGrp="1"/>
          </p:cNvSpPr>
          <p:nvPr>
            <p:ph type="subTitle" idx="2"/>
          </p:nvPr>
        </p:nvSpPr>
        <p:spPr>
          <a:xfrm>
            <a:off x="3392125" y="2788000"/>
            <a:ext cx="25677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25" name="Google Shape;825;p77"/>
          <p:cNvSpPr txBox="1">
            <a:spLocks noGrp="1"/>
          </p:cNvSpPr>
          <p:nvPr>
            <p:ph type="subTitle" idx="3"/>
          </p:nvPr>
        </p:nvSpPr>
        <p:spPr>
          <a:xfrm>
            <a:off x="6012225" y="2788000"/>
            <a:ext cx="25677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Space Grotesk SemiBold"/>
              <a:buNone/>
              <a:defRPr>
                <a:solidFill>
                  <a:schemeClr val="accent4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26" name="Google Shape;826;p77"/>
          <p:cNvSpPr txBox="1"/>
          <p:nvPr/>
        </p:nvSpPr>
        <p:spPr>
          <a:xfrm>
            <a:off x="1710750" y="1641596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36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27" name="Google Shape;827;p77"/>
          <p:cNvSpPr txBox="1"/>
          <p:nvPr/>
        </p:nvSpPr>
        <p:spPr>
          <a:xfrm>
            <a:off x="4421850" y="1641604"/>
            <a:ext cx="4671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3600" b="1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28" name="Google Shape;828;p77"/>
          <p:cNvSpPr txBox="1"/>
          <p:nvPr/>
        </p:nvSpPr>
        <p:spPr>
          <a:xfrm>
            <a:off x="7042150" y="1641604"/>
            <a:ext cx="4671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sz="3600" b="1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29" name="Google Shape;829;p77"/>
          <p:cNvSpPr txBox="1">
            <a:spLocks noGrp="1"/>
          </p:cNvSpPr>
          <p:nvPr>
            <p:ph type="body" idx="4"/>
          </p:nvPr>
        </p:nvSpPr>
        <p:spPr>
          <a:xfrm>
            <a:off x="562000" y="3260958"/>
            <a:ext cx="27234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0" name="Google Shape;830;p77"/>
          <p:cNvSpPr txBox="1">
            <a:spLocks noGrp="1"/>
          </p:cNvSpPr>
          <p:nvPr>
            <p:ph type="body" idx="5"/>
          </p:nvPr>
        </p:nvSpPr>
        <p:spPr>
          <a:xfrm>
            <a:off x="3313850" y="3260958"/>
            <a:ext cx="27234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1" name="Google Shape;831;p77"/>
          <p:cNvSpPr txBox="1">
            <a:spLocks noGrp="1"/>
          </p:cNvSpPr>
          <p:nvPr>
            <p:ph type="body" idx="6"/>
          </p:nvPr>
        </p:nvSpPr>
        <p:spPr>
          <a:xfrm>
            <a:off x="6012300" y="3260958"/>
            <a:ext cx="25677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genda slide - v2">
  <p:cSld name="CUSTOM_10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3" name="Google Shape;833;p78"/>
          <p:cNvCxnSpPr/>
          <p:nvPr/>
        </p:nvCxnSpPr>
        <p:spPr>
          <a:xfrm>
            <a:off x="876150" y="1898000"/>
            <a:ext cx="5100" cy="2309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34" name="Google Shape;834;p7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35" name="Google Shape;835;p78"/>
          <p:cNvSpPr/>
          <p:nvPr/>
        </p:nvSpPr>
        <p:spPr>
          <a:xfrm>
            <a:off x="566250" y="1323245"/>
            <a:ext cx="624300" cy="6243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836" name="Google Shape;836;p78"/>
          <p:cNvSpPr txBox="1">
            <a:spLocks noGrp="1"/>
          </p:cNvSpPr>
          <p:nvPr>
            <p:ph type="subTitle" idx="1"/>
          </p:nvPr>
        </p:nvSpPr>
        <p:spPr>
          <a:xfrm>
            <a:off x="1491600" y="1377275"/>
            <a:ext cx="6157200" cy="2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37" name="Google Shape;837;p78"/>
          <p:cNvSpPr txBox="1">
            <a:spLocks noGrp="1"/>
          </p:cNvSpPr>
          <p:nvPr>
            <p:ph type="subTitle" idx="2"/>
          </p:nvPr>
        </p:nvSpPr>
        <p:spPr>
          <a:xfrm>
            <a:off x="1491600" y="3710900"/>
            <a:ext cx="6157200" cy="2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38" name="Google Shape;838;p78"/>
          <p:cNvSpPr txBox="1">
            <a:spLocks noGrp="1"/>
          </p:cNvSpPr>
          <p:nvPr>
            <p:ph type="body" idx="3"/>
          </p:nvPr>
        </p:nvSpPr>
        <p:spPr>
          <a:xfrm>
            <a:off x="1491600" y="3969025"/>
            <a:ext cx="6157200" cy="6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9" name="Google Shape;839;p78"/>
          <p:cNvSpPr txBox="1">
            <a:spLocks noGrp="1"/>
          </p:cNvSpPr>
          <p:nvPr>
            <p:ph type="subTitle" idx="4"/>
          </p:nvPr>
        </p:nvSpPr>
        <p:spPr>
          <a:xfrm>
            <a:off x="1491600" y="2534575"/>
            <a:ext cx="6157200" cy="2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40" name="Google Shape;840;p78"/>
          <p:cNvSpPr txBox="1">
            <a:spLocks noGrp="1"/>
          </p:cNvSpPr>
          <p:nvPr>
            <p:ph type="body" idx="5"/>
          </p:nvPr>
        </p:nvSpPr>
        <p:spPr>
          <a:xfrm>
            <a:off x="1491600" y="2802225"/>
            <a:ext cx="6157200" cy="6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41" name="Google Shape;841;p78"/>
          <p:cNvSpPr txBox="1">
            <a:spLocks noGrp="1"/>
          </p:cNvSpPr>
          <p:nvPr>
            <p:ph type="body" idx="6"/>
          </p:nvPr>
        </p:nvSpPr>
        <p:spPr>
          <a:xfrm>
            <a:off x="1491600" y="1635400"/>
            <a:ext cx="6157200" cy="6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42" name="Google Shape;842;p78"/>
          <p:cNvSpPr/>
          <p:nvPr/>
        </p:nvSpPr>
        <p:spPr>
          <a:xfrm>
            <a:off x="566400" y="2495120"/>
            <a:ext cx="624300" cy="624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843" name="Google Shape;843;p78"/>
          <p:cNvSpPr/>
          <p:nvPr/>
        </p:nvSpPr>
        <p:spPr>
          <a:xfrm>
            <a:off x="566250" y="3666995"/>
            <a:ext cx="624300" cy="6243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844" name="Google Shape;844;p78"/>
          <p:cNvSpPr txBox="1"/>
          <p:nvPr/>
        </p:nvSpPr>
        <p:spPr>
          <a:xfrm>
            <a:off x="703788" y="1418641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28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45" name="Google Shape;845;p78"/>
          <p:cNvSpPr txBox="1"/>
          <p:nvPr/>
        </p:nvSpPr>
        <p:spPr>
          <a:xfrm>
            <a:off x="665388" y="2590516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28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46" name="Google Shape;846;p78"/>
          <p:cNvSpPr txBox="1"/>
          <p:nvPr/>
        </p:nvSpPr>
        <p:spPr>
          <a:xfrm>
            <a:off x="665688" y="3766841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sz="28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4818">
          <p15:clr>
            <a:srgbClr val="E46962"/>
          </p15:clr>
        </p15:guide>
        <p15:guide id="2" orient="horz" pos="1030">
          <p15:clr>
            <a:srgbClr val="E46962"/>
          </p15:clr>
        </p15:guide>
        <p15:guide id="3" orient="horz" pos="1768">
          <p15:clr>
            <a:srgbClr val="E46962"/>
          </p15:clr>
        </p15:guide>
        <p15:guide id="4" orient="horz" pos="2509">
          <p15:clr>
            <a:srgbClr val="E46962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genda slide - v3 - old">
  <p:cSld name="CUSTOM_1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49" name="Google Shape;849;p79"/>
          <p:cNvSpPr txBox="1">
            <a:spLocks noGrp="1"/>
          </p:cNvSpPr>
          <p:nvPr>
            <p:ph type="subTitle" idx="1"/>
          </p:nvPr>
        </p:nvSpPr>
        <p:spPr>
          <a:xfrm>
            <a:off x="648408" y="1947466"/>
            <a:ext cx="1528500" cy="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50" name="Google Shape;850;p79"/>
          <p:cNvSpPr txBox="1">
            <a:spLocks noGrp="1"/>
          </p:cNvSpPr>
          <p:nvPr>
            <p:ph type="body" idx="2"/>
          </p:nvPr>
        </p:nvSpPr>
        <p:spPr>
          <a:xfrm>
            <a:off x="566255" y="2383356"/>
            <a:ext cx="16434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51" name="Google Shape;851;p79"/>
          <p:cNvSpPr txBox="1">
            <a:spLocks noGrp="1"/>
          </p:cNvSpPr>
          <p:nvPr>
            <p:ph type="subTitle" idx="3"/>
          </p:nvPr>
        </p:nvSpPr>
        <p:spPr>
          <a:xfrm>
            <a:off x="3476909" y="1947466"/>
            <a:ext cx="1528500" cy="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52" name="Google Shape;852;p79"/>
          <p:cNvSpPr txBox="1">
            <a:spLocks noGrp="1"/>
          </p:cNvSpPr>
          <p:nvPr>
            <p:ph type="body" idx="4"/>
          </p:nvPr>
        </p:nvSpPr>
        <p:spPr>
          <a:xfrm>
            <a:off x="3419456" y="2383356"/>
            <a:ext cx="16434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53" name="Google Shape;853;p79"/>
          <p:cNvSpPr txBox="1">
            <a:spLocks noGrp="1"/>
          </p:cNvSpPr>
          <p:nvPr>
            <p:ph type="subTitle" idx="5"/>
          </p:nvPr>
        </p:nvSpPr>
        <p:spPr>
          <a:xfrm>
            <a:off x="6305410" y="1947466"/>
            <a:ext cx="1528500" cy="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54" name="Google Shape;854;p79"/>
          <p:cNvSpPr txBox="1">
            <a:spLocks noGrp="1"/>
          </p:cNvSpPr>
          <p:nvPr>
            <p:ph type="body" idx="6"/>
          </p:nvPr>
        </p:nvSpPr>
        <p:spPr>
          <a:xfrm>
            <a:off x="6247957" y="2383356"/>
            <a:ext cx="16434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67">
          <p15:clr>
            <a:srgbClr val="E46962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genda slide - v3">
  <p:cSld name="CUSTOM_18_1"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80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80"/>
          <p:cNvSpPr txBox="1">
            <a:spLocks noGrp="1"/>
          </p:cNvSpPr>
          <p:nvPr>
            <p:ph type="subTitle" idx="1"/>
          </p:nvPr>
        </p:nvSpPr>
        <p:spPr>
          <a:xfrm>
            <a:off x="292896" y="1330700"/>
            <a:ext cx="257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58" name="Google Shape;858;p80"/>
          <p:cNvSpPr txBox="1">
            <a:spLocks noGrp="1"/>
          </p:cNvSpPr>
          <p:nvPr>
            <p:ph type="body" idx="2"/>
          </p:nvPr>
        </p:nvSpPr>
        <p:spPr>
          <a:xfrm>
            <a:off x="3743288" y="1330700"/>
            <a:ext cx="51126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59" name="Google Shape;859;p80"/>
          <p:cNvSpPr txBox="1">
            <a:spLocks noGrp="1"/>
          </p:cNvSpPr>
          <p:nvPr>
            <p:ph type="subTitle" idx="3"/>
          </p:nvPr>
        </p:nvSpPr>
        <p:spPr>
          <a:xfrm>
            <a:off x="306522" y="3879625"/>
            <a:ext cx="257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60" name="Google Shape;860;p80"/>
          <p:cNvSpPr txBox="1">
            <a:spLocks noGrp="1"/>
          </p:cNvSpPr>
          <p:nvPr>
            <p:ph type="body" idx="4"/>
          </p:nvPr>
        </p:nvSpPr>
        <p:spPr>
          <a:xfrm>
            <a:off x="3746563" y="3879625"/>
            <a:ext cx="51126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61" name="Google Shape;861;p80"/>
          <p:cNvSpPr txBox="1">
            <a:spLocks noGrp="1"/>
          </p:cNvSpPr>
          <p:nvPr>
            <p:ph type="subTitle" idx="5"/>
          </p:nvPr>
        </p:nvSpPr>
        <p:spPr>
          <a:xfrm>
            <a:off x="306496" y="2605150"/>
            <a:ext cx="257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62" name="Google Shape;862;p80"/>
          <p:cNvSpPr txBox="1">
            <a:spLocks noGrp="1"/>
          </p:cNvSpPr>
          <p:nvPr>
            <p:ph type="body" idx="6"/>
          </p:nvPr>
        </p:nvSpPr>
        <p:spPr>
          <a:xfrm>
            <a:off x="3749863" y="2605150"/>
            <a:ext cx="51126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63" name="Google Shape;863;p80"/>
          <p:cNvSpPr/>
          <p:nvPr/>
        </p:nvSpPr>
        <p:spPr>
          <a:xfrm>
            <a:off x="9030525" y="-15625"/>
            <a:ext cx="1407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E46962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Agenda slide - v1">
  <p:cSld name="CUSTOM_12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1"/>
          <p:cNvSpPr txBox="1">
            <a:spLocks noGrp="1"/>
          </p:cNvSpPr>
          <p:nvPr>
            <p:ph type="title"/>
          </p:nvPr>
        </p:nvSpPr>
        <p:spPr>
          <a:xfrm>
            <a:off x="566250" y="191450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866" name="Google Shape;866;p81"/>
          <p:cNvCxnSpPr/>
          <p:nvPr/>
        </p:nvCxnSpPr>
        <p:spPr>
          <a:xfrm>
            <a:off x="571500" y="1773700"/>
            <a:ext cx="800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7" name="Google Shape;867;p81"/>
          <p:cNvSpPr txBox="1">
            <a:spLocks noGrp="1"/>
          </p:cNvSpPr>
          <p:nvPr>
            <p:ph type="body" idx="1"/>
          </p:nvPr>
        </p:nvSpPr>
        <p:spPr>
          <a:xfrm>
            <a:off x="1519050" y="1238025"/>
            <a:ext cx="6847500" cy="451800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68" name="Google Shape;868;p81"/>
          <p:cNvSpPr txBox="1">
            <a:spLocks noGrp="1"/>
          </p:cNvSpPr>
          <p:nvPr>
            <p:ph type="subTitle" idx="2"/>
          </p:nvPr>
        </p:nvSpPr>
        <p:spPr>
          <a:xfrm>
            <a:off x="1519050" y="1857581"/>
            <a:ext cx="68475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 sz="14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cxnSp>
        <p:nvCxnSpPr>
          <p:cNvPr id="869" name="Google Shape;869;p81"/>
          <p:cNvCxnSpPr/>
          <p:nvPr/>
        </p:nvCxnSpPr>
        <p:spPr>
          <a:xfrm>
            <a:off x="574125" y="2786675"/>
            <a:ext cx="800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0" name="Google Shape;870;p81"/>
          <p:cNvSpPr txBox="1">
            <a:spLocks noGrp="1"/>
          </p:cNvSpPr>
          <p:nvPr>
            <p:ph type="body" idx="3"/>
          </p:nvPr>
        </p:nvSpPr>
        <p:spPr>
          <a:xfrm>
            <a:off x="1521675" y="2251000"/>
            <a:ext cx="6847500" cy="451800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71" name="Google Shape;871;p81"/>
          <p:cNvSpPr txBox="1">
            <a:spLocks noGrp="1"/>
          </p:cNvSpPr>
          <p:nvPr>
            <p:ph type="subTitle" idx="4"/>
          </p:nvPr>
        </p:nvSpPr>
        <p:spPr>
          <a:xfrm>
            <a:off x="1521675" y="844606"/>
            <a:ext cx="68475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cxnSp>
        <p:nvCxnSpPr>
          <p:cNvPr id="872" name="Google Shape;872;p81"/>
          <p:cNvCxnSpPr/>
          <p:nvPr/>
        </p:nvCxnSpPr>
        <p:spPr>
          <a:xfrm>
            <a:off x="576750" y="3799650"/>
            <a:ext cx="800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81"/>
          <p:cNvSpPr txBox="1">
            <a:spLocks noGrp="1"/>
          </p:cNvSpPr>
          <p:nvPr>
            <p:ph type="body" idx="5"/>
          </p:nvPr>
        </p:nvSpPr>
        <p:spPr>
          <a:xfrm>
            <a:off x="1524300" y="3263975"/>
            <a:ext cx="6847500" cy="451800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74" name="Google Shape;874;p81"/>
          <p:cNvSpPr txBox="1">
            <a:spLocks noGrp="1"/>
          </p:cNvSpPr>
          <p:nvPr>
            <p:ph type="subTitle" idx="6"/>
          </p:nvPr>
        </p:nvSpPr>
        <p:spPr>
          <a:xfrm>
            <a:off x="1524300" y="2870556"/>
            <a:ext cx="68475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 sz="1400"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75" name="Google Shape;875;p81"/>
          <p:cNvSpPr txBox="1">
            <a:spLocks noGrp="1"/>
          </p:cNvSpPr>
          <p:nvPr>
            <p:ph type="body" idx="7"/>
          </p:nvPr>
        </p:nvSpPr>
        <p:spPr>
          <a:xfrm>
            <a:off x="1521675" y="4276950"/>
            <a:ext cx="6847500" cy="451800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76" name="Google Shape;876;p81"/>
          <p:cNvSpPr txBox="1">
            <a:spLocks noGrp="1"/>
          </p:cNvSpPr>
          <p:nvPr>
            <p:ph type="subTitle" idx="8"/>
          </p:nvPr>
        </p:nvSpPr>
        <p:spPr>
          <a:xfrm>
            <a:off x="1521675" y="3883531"/>
            <a:ext cx="68475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 sz="1400"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77" name="Google Shape;877;p81"/>
          <p:cNvSpPr txBox="1"/>
          <p:nvPr/>
        </p:nvSpPr>
        <p:spPr>
          <a:xfrm>
            <a:off x="880125" y="10168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36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78" name="Google Shape;878;p81"/>
          <p:cNvSpPr txBox="1"/>
          <p:nvPr/>
        </p:nvSpPr>
        <p:spPr>
          <a:xfrm>
            <a:off x="880125" y="2063441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F9744D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3600" b="1">
              <a:solidFill>
                <a:srgbClr val="F9744D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79" name="Google Shape;879;p81"/>
          <p:cNvSpPr txBox="1"/>
          <p:nvPr/>
        </p:nvSpPr>
        <p:spPr>
          <a:xfrm>
            <a:off x="835675" y="30764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sz="3600" b="1">
              <a:solidFill>
                <a:schemeClr val="accent3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80" name="Google Shape;880;p81"/>
          <p:cNvSpPr txBox="1"/>
          <p:nvPr/>
        </p:nvSpPr>
        <p:spPr>
          <a:xfrm>
            <a:off x="835675" y="4055741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C3455B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sz="3600" b="1">
              <a:solidFill>
                <a:srgbClr val="C3455B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64">
          <p15:clr>
            <a:srgbClr val="E46962"/>
          </p15:clr>
        </p15:guide>
        <p15:guide id="2" pos="1020">
          <p15:clr>
            <a:srgbClr val="E46962"/>
          </p15:clr>
        </p15:guide>
        <p15:guide id="3" pos="689">
          <p15:clr>
            <a:srgbClr val="E46962"/>
          </p15:clr>
        </p15:guide>
        <p15:guide id="4" orient="horz" pos="532">
          <p15:clr>
            <a:srgbClr val="E46962"/>
          </p15:clr>
        </p15:guide>
        <p15:guide id="5" orient="horz" pos="777">
          <p15:clr>
            <a:srgbClr val="E46962"/>
          </p15:clr>
        </p15:guide>
        <p15:guide id="6" orient="horz" pos="1170">
          <p15:clr>
            <a:srgbClr val="E46962"/>
          </p15:clr>
        </p15:guide>
        <p15:guide id="7" orient="horz" pos="1418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2 + image">
  <p:cSld name="TITLE_AND_BODY_1_3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0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>
            <a:spLocks noGrp="1"/>
          </p:cNvSpPr>
          <p:nvPr>
            <p:ph type="pic" idx="2"/>
          </p:nvPr>
        </p:nvSpPr>
        <p:spPr>
          <a:xfrm>
            <a:off x="0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6515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46515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Agenda slide - v2">
  <p:cSld name="CUSTOM_12_1"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2" name="Google Shape;882;p82"/>
          <p:cNvCxnSpPr>
            <a:stCxn id="883" idx="0"/>
            <a:endCxn id="884" idx="2"/>
          </p:cNvCxnSpPr>
          <p:nvPr/>
        </p:nvCxnSpPr>
        <p:spPr>
          <a:xfrm>
            <a:off x="983725" y="1359704"/>
            <a:ext cx="0" cy="3291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85" name="Google Shape;885;p82"/>
          <p:cNvSpPr/>
          <p:nvPr/>
        </p:nvSpPr>
        <p:spPr>
          <a:xfrm>
            <a:off x="656425" y="123353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86" name="Google Shape;886;p82"/>
          <p:cNvSpPr txBox="1">
            <a:spLocks noGrp="1"/>
          </p:cNvSpPr>
          <p:nvPr>
            <p:ph type="title"/>
          </p:nvPr>
        </p:nvSpPr>
        <p:spPr>
          <a:xfrm>
            <a:off x="566250" y="15867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87" name="Google Shape;887;p82"/>
          <p:cNvSpPr txBox="1">
            <a:spLocks noGrp="1"/>
          </p:cNvSpPr>
          <p:nvPr>
            <p:ph type="body" idx="1"/>
          </p:nvPr>
        </p:nvSpPr>
        <p:spPr>
          <a:xfrm>
            <a:off x="1700838" y="1495774"/>
            <a:ext cx="68475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88" name="Google Shape;888;p82"/>
          <p:cNvSpPr txBox="1">
            <a:spLocks noGrp="1"/>
          </p:cNvSpPr>
          <p:nvPr>
            <p:ph type="subTitle" idx="2"/>
          </p:nvPr>
        </p:nvSpPr>
        <p:spPr>
          <a:xfrm>
            <a:off x="1700850" y="1120105"/>
            <a:ext cx="68475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89" name="Google Shape;889;p82"/>
          <p:cNvSpPr/>
          <p:nvPr/>
        </p:nvSpPr>
        <p:spPr>
          <a:xfrm>
            <a:off x="656400" y="214793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90" name="Google Shape;890;p82"/>
          <p:cNvSpPr txBox="1">
            <a:spLocks noGrp="1"/>
          </p:cNvSpPr>
          <p:nvPr>
            <p:ph type="body" idx="3"/>
          </p:nvPr>
        </p:nvSpPr>
        <p:spPr>
          <a:xfrm>
            <a:off x="1700813" y="2410174"/>
            <a:ext cx="68475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91" name="Google Shape;891;p82"/>
          <p:cNvSpPr txBox="1">
            <a:spLocks noGrp="1"/>
          </p:cNvSpPr>
          <p:nvPr>
            <p:ph type="subTitle" idx="4"/>
          </p:nvPr>
        </p:nvSpPr>
        <p:spPr>
          <a:xfrm>
            <a:off x="1700825" y="2034505"/>
            <a:ext cx="68475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 sz="14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92" name="Google Shape;892;p82"/>
          <p:cNvSpPr/>
          <p:nvPr/>
        </p:nvSpPr>
        <p:spPr>
          <a:xfrm>
            <a:off x="656413" y="306233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93" name="Google Shape;893;p82"/>
          <p:cNvSpPr txBox="1">
            <a:spLocks noGrp="1"/>
          </p:cNvSpPr>
          <p:nvPr>
            <p:ph type="body" idx="5"/>
          </p:nvPr>
        </p:nvSpPr>
        <p:spPr>
          <a:xfrm>
            <a:off x="1700825" y="3324574"/>
            <a:ext cx="68475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94" name="Google Shape;894;p82"/>
          <p:cNvSpPr txBox="1">
            <a:spLocks noGrp="1"/>
          </p:cNvSpPr>
          <p:nvPr>
            <p:ph type="subTitle" idx="6"/>
          </p:nvPr>
        </p:nvSpPr>
        <p:spPr>
          <a:xfrm>
            <a:off x="1700838" y="2948905"/>
            <a:ext cx="68475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 sz="1400"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95" name="Google Shape;895;p82"/>
          <p:cNvSpPr/>
          <p:nvPr/>
        </p:nvSpPr>
        <p:spPr>
          <a:xfrm>
            <a:off x="656400" y="397673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96" name="Google Shape;896;p82"/>
          <p:cNvSpPr txBox="1">
            <a:spLocks noGrp="1"/>
          </p:cNvSpPr>
          <p:nvPr>
            <p:ph type="body" idx="7"/>
          </p:nvPr>
        </p:nvSpPr>
        <p:spPr>
          <a:xfrm>
            <a:off x="1700813" y="4238974"/>
            <a:ext cx="68475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97" name="Google Shape;897;p82"/>
          <p:cNvSpPr txBox="1">
            <a:spLocks noGrp="1"/>
          </p:cNvSpPr>
          <p:nvPr>
            <p:ph type="subTitle" idx="8"/>
          </p:nvPr>
        </p:nvSpPr>
        <p:spPr>
          <a:xfrm>
            <a:off x="1700825" y="3863305"/>
            <a:ext cx="68475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 sz="1400"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83" name="Google Shape;883;p82"/>
          <p:cNvSpPr txBox="1"/>
          <p:nvPr/>
        </p:nvSpPr>
        <p:spPr>
          <a:xfrm>
            <a:off x="770725" y="13597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36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98" name="Google Shape;898;p82"/>
          <p:cNvSpPr txBox="1"/>
          <p:nvPr/>
        </p:nvSpPr>
        <p:spPr>
          <a:xfrm>
            <a:off x="770725" y="22741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36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99" name="Google Shape;899;p82"/>
          <p:cNvSpPr txBox="1"/>
          <p:nvPr/>
        </p:nvSpPr>
        <p:spPr>
          <a:xfrm>
            <a:off x="770725" y="31885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sz="36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00" name="Google Shape;900;p82"/>
          <p:cNvSpPr txBox="1"/>
          <p:nvPr/>
        </p:nvSpPr>
        <p:spPr>
          <a:xfrm>
            <a:off x="732625" y="41029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sz="36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1071">
          <p15:clr>
            <a:srgbClr val="E46962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Agenda slide - v3">
  <p:cSld name="CUSTOM_12_2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83"/>
          <p:cNvSpPr/>
          <p:nvPr/>
        </p:nvSpPr>
        <p:spPr>
          <a:xfrm>
            <a:off x="1508550" y="731378"/>
            <a:ext cx="6444900" cy="965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83"/>
          <p:cNvSpPr txBox="1">
            <a:spLocks noGrp="1"/>
          </p:cNvSpPr>
          <p:nvPr>
            <p:ph type="title"/>
          </p:nvPr>
        </p:nvSpPr>
        <p:spPr>
          <a:xfrm>
            <a:off x="1508550" y="63425"/>
            <a:ext cx="652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04" name="Google Shape;904;p83"/>
          <p:cNvSpPr txBox="1">
            <a:spLocks noGrp="1"/>
          </p:cNvSpPr>
          <p:nvPr>
            <p:ph type="body" idx="1"/>
          </p:nvPr>
        </p:nvSpPr>
        <p:spPr>
          <a:xfrm>
            <a:off x="1607250" y="1102775"/>
            <a:ext cx="6346200" cy="5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5" name="Google Shape;905;p83"/>
          <p:cNvSpPr txBox="1">
            <a:spLocks noGrp="1"/>
          </p:cNvSpPr>
          <p:nvPr>
            <p:ph type="subTitle" idx="2"/>
          </p:nvPr>
        </p:nvSpPr>
        <p:spPr>
          <a:xfrm>
            <a:off x="1607225" y="769475"/>
            <a:ext cx="63462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06" name="Google Shape;906;p83"/>
          <p:cNvSpPr/>
          <p:nvPr/>
        </p:nvSpPr>
        <p:spPr>
          <a:xfrm>
            <a:off x="7953442" y="731378"/>
            <a:ext cx="81000" cy="96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07" name="Google Shape;907;p83"/>
          <p:cNvSpPr/>
          <p:nvPr/>
        </p:nvSpPr>
        <p:spPr>
          <a:xfrm>
            <a:off x="1508550" y="1792328"/>
            <a:ext cx="6444900" cy="965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83"/>
          <p:cNvSpPr txBox="1">
            <a:spLocks noGrp="1"/>
          </p:cNvSpPr>
          <p:nvPr>
            <p:ph type="body" idx="3"/>
          </p:nvPr>
        </p:nvSpPr>
        <p:spPr>
          <a:xfrm>
            <a:off x="1607250" y="2163725"/>
            <a:ext cx="6346200" cy="5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9" name="Google Shape;909;p83"/>
          <p:cNvSpPr txBox="1">
            <a:spLocks noGrp="1"/>
          </p:cNvSpPr>
          <p:nvPr>
            <p:ph type="subTitle" idx="4"/>
          </p:nvPr>
        </p:nvSpPr>
        <p:spPr>
          <a:xfrm>
            <a:off x="1607250" y="1830425"/>
            <a:ext cx="63462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 sz="14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10" name="Google Shape;910;p83"/>
          <p:cNvSpPr/>
          <p:nvPr/>
        </p:nvSpPr>
        <p:spPr>
          <a:xfrm>
            <a:off x="7953442" y="1792328"/>
            <a:ext cx="81000" cy="9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1" name="Google Shape;911;p83"/>
          <p:cNvSpPr/>
          <p:nvPr/>
        </p:nvSpPr>
        <p:spPr>
          <a:xfrm>
            <a:off x="1508550" y="2913278"/>
            <a:ext cx="6444900" cy="965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83"/>
          <p:cNvSpPr txBox="1">
            <a:spLocks noGrp="1"/>
          </p:cNvSpPr>
          <p:nvPr>
            <p:ph type="body" idx="5"/>
          </p:nvPr>
        </p:nvSpPr>
        <p:spPr>
          <a:xfrm>
            <a:off x="1607250" y="3284675"/>
            <a:ext cx="6346200" cy="5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13" name="Google Shape;913;p83"/>
          <p:cNvSpPr txBox="1">
            <a:spLocks noGrp="1"/>
          </p:cNvSpPr>
          <p:nvPr>
            <p:ph type="subTitle" idx="6"/>
          </p:nvPr>
        </p:nvSpPr>
        <p:spPr>
          <a:xfrm>
            <a:off x="1607250" y="2951375"/>
            <a:ext cx="64449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 sz="1400"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14" name="Google Shape;914;p83"/>
          <p:cNvSpPr/>
          <p:nvPr/>
        </p:nvSpPr>
        <p:spPr>
          <a:xfrm>
            <a:off x="7953442" y="2913278"/>
            <a:ext cx="81000" cy="965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5" name="Google Shape;915;p83"/>
          <p:cNvSpPr/>
          <p:nvPr/>
        </p:nvSpPr>
        <p:spPr>
          <a:xfrm>
            <a:off x="1508550" y="4034228"/>
            <a:ext cx="6444900" cy="965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83"/>
          <p:cNvSpPr txBox="1">
            <a:spLocks noGrp="1"/>
          </p:cNvSpPr>
          <p:nvPr>
            <p:ph type="body" idx="7"/>
          </p:nvPr>
        </p:nvSpPr>
        <p:spPr>
          <a:xfrm>
            <a:off x="1607250" y="4405625"/>
            <a:ext cx="6346200" cy="5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17" name="Google Shape;917;p83"/>
          <p:cNvSpPr txBox="1">
            <a:spLocks noGrp="1"/>
          </p:cNvSpPr>
          <p:nvPr>
            <p:ph type="subTitle" idx="8"/>
          </p:nvPr>
        </p:nvSpPr>
        <p:spPr>
          <a:xfrm>
            <a:off x="1607250" y="4072325"/>
            <a:ext cx="63462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 sz="1400"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18" name="Google Shape;918;p83"/>
          <p:cNvSpPr/>
          <p:nvPr/>
        </p:nvSpPr>
        <p:spPr>
          <a:xfrm>
            <a:off x="7953442" y="4034228"/>
            <a:ext cx="81000" cy="965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9" name="Google Shape;919;p83"/>
          <p:cNvSpPr txBox="1"/>
          <p:nvPr/>
        </p:nvSpPr>
        <p:spPr>
          <a:xfrm>
            <a:off x="663050" y="9694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36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20" name="Google Shape;920;p83"/>
          <p:cNvSpPr txBox="1"/>
          <p:nvPr/>
        </p:nvSpPr>
        <p:spPr>
          <a:xfrm>
            <a:off x="663050" y="20584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3600" b="1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21" name="Google Shape;921;p83"/>
          <p:cNvSpPr txBox="1"/>
          <p:nvPr/>
        </p:nvSpPr>
        <p:spPr>
          <a:xfrm>
            <a:off x="663050" y="31474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sz="3600" b="1">
              <a:solidFill>
                <a:schemeClr val="accent3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22" name="Google Shape;922;p83"/>
          <p:cNvSpPr txBox="1"/>
          <p:nvPr/>
        </p:nvSpPr>
        <p:spPr>
          <a:xfrm>
            <a:off x="663050" y="43003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sz="3600" b="1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552">
          <p15:clr>
            <a:srgbClr val="E46962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Agenda slide - v1">
  <p:cSld name="CUSTOM_13"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4"/>
          <p:cNvSpPr txBox="1">
            <a:spLocks noGrp="1"/>
          </p:cNvSpPr>
          <p:nvPr>
            <p:ph type="title"/>
          </p:nvPr>
        </p:nvSpPr>
        <p:spPr>
          <a:xfrm>
            <a:off x="1421637" y="51175"/>
            <a:ext cx="685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25" name="Google Shape;925;p84"/>
          <p:cNvSpPr/>
          <p:nvPr/>
        </p:nvSpPr>
        <p:spPr>
          <a:xfrm>
            <a:off x="-18963" y="-190500"/>
            <a:ext cx="762000" cy="5524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26" name="Google Shape;926;p84"/>
          <p:cNvSpPr/>
          <p:nvPr/>
        </p:nvSpPr>
        <p:spPr>
          <a:xfrm>
            <a:off x="413937" y="804575"/>
            <a:ext cx="572700" cy="572700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7" name="Google Shape;927;p84"/>
          <p:cNvCxnSpPr/>
          <p:nvPr/>
        </p:nvCxnSpPr>
        <p:spPr>
          <a:xfrm>
            <a:off x="718662" y="1090325"/>
            <a:ext cx="707400" cy="4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28" name="Google Shape;928;p84"/>
          <p:cNvSpPr/>
          <p:nvPr/>
        </p:nvSpPr>
        <p:spPr>
          <a:xfrm>
            <a:off x="413937" y="1705475"/>
            <a:ext cx="572700" cy="572700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9" name="Google Shape;929;p84"/>
          <p:cNvCxnSpPr/>
          <p:nvPr/>
        </p:nvCxnSpPr>
        <p:spPr>
          <a:xfrm>
            <a:off x="718662" y="1991225"/>
            <a:ext cx="707400" cy="4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30" name="Google Shape;930;p84"/>
          <p:cNvSpPr/>
          <p:nvPr/>
        </p:nvSpPr>
        <p:spPr>
          <a:xfrm>
            <a:off x="1436998" y="692675"/>
            <a:ext cx="7355400" cy="80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84"/>
          <p:cNvSpPr txBox="1">
            <a:spLocks noGrp="1"/>
          </p:cNvSpPr>
          <p:nvPr>
            <p:ph type="subTitle" idx="1"/>
          </p:nvPr>
        </p:nvSpPr>
        <p:spPr>
          <a:xfrm>
            <a:off x="1503135" y="713300"/>
            <a:ext cx="18342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32" name="Google Shape;932;p84"/>
          <p:cNvSpPr txBox="1">
            <a:spLocks noGrp="1"/>
          </p:cNvSpPr>
          <p:nvPr>
            <p:ph type="body" idx="2"/>
          </p:nvPr>
        </p:nvSpPr>
        <p:spPr>
          <a:xfrm>
            <a:off x="3633224" y="717875"/>
            <a:ext cx="5100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33" name="Google Shape;933;p84"/>
          <p:cNvSpPr/>
          <p:nvPr/>
        </p:nvSpPr>
        <p:spPr>
          <a:xfrm>
            <a:off x="1443353" y="1582275"/>
            <a:ext cx="7355400" cy="80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84"/>
          <p:cNvSpPr txBox="1">
            <a:spLocks noGrp="1"/>
          </p:cNvSpPr>
          <p:nvPr>
            <p:ph type="subTitle" idx="3"/>
          </p:nvPr>
        </p:nvSpPr>
        <p:spPr>
          <a:xfrm>
            <a:off x="1510604" y="1577625"/>
            <a:ext cx="18342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35" name="Google Shape;935;p84"/>
          <p:cNvSpPr txBox="1">
            <a:spLocks noGrp="1"/>
          </p:cNvSpPr>
          <p:nvPr>
            <p:ph type="body" idx="4"/>
          </p:nvPr>
        </p:nvSpPr>
        <p:spPr>
          <a:xfrm>
            <a:off x="3633224" y="1582275"/>
            <a:ext cx="51009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36" name="Google Shape;936;p84"/>
          <p:cNvSpPr/>
          <p:nvPr/>
        </p:nvSpPr>
        <p:spPr>
          <a:xfrm>
            <a:off x="413937" y="2599725"/>
            <a:ext cx="572700" cy="572700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7" name="Google Shape;937;p84"/>
          <p:cNvCxnSpPr/>
          <p:nvPr/>
        </p:nvCxnSpPr>
        <p:spPr>
          <a:xfrm>
            <a:off x="718662" y="2885475"/>
            <a:ext cx="707400" cy="4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38" name="Google Shape;938;p84"/>
          <p:cNvSpPr/>
          <p:nvPr/>
        </p:nvSpPr>
        <p:spPr>
          <a:xfrm>
            <a:off x="1443353" y="2476525"/>
            <a:ext cx="7355400" cy="80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84"/>
          <p:cNvSpPr txBox="1">
            <a:spLocks noGrp="1"/>
          </p:cNvSpPr>
          <p:nvPr>
            <p:ph type="subTitle" idx="5"/>
          </p:nvPr>
        </p:nvSpPr>
        <p:spPr>
          <a:xfrm>
            <a:off x="1510604" y="2471875"/>
            <a:ext cx="18342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40" name="Google Shape;940;p84"/>
          <p:cNvSpPr txBox="1">
            <a:spLocks noGrp="1"/>
          </p:cNvSpPr>
          <p:nvPr>
            <p:ph type="body" idx="6"/>
          </p:nvPr>
        </p:nvSpPr>
        <p:spPr>
          <a:xfrm>
            <a:off x="3633224" y="2476525"/>
            <a:ext cx="51009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41" name="Google Shape;941;p84"/>
          <p:cNvSpPr/>
          <p:nvPr/>
        </p:nvSpPr>
        <p:spPr>
          <a:xfrm>
            <a:off x="413937" y="3498625"/>
            <a:ext cx="572700" cy="572700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2" name="Google Shape;942;p84"/>
          <p:cNvCxnSpPr/>
          <p:nvPr/>
        </p:nvCxnSpPr>
        <p:spPr>
          <a:xfrm>
            <a:off x="718662" y="3784375"/>
            <a:ext cx="707400" cy="4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43" name="Google Shape;943;p84"/>
          <p:cNvSpPr/>
          <p:nvPr/>
        </p:nvSpPr>
        <p:spPr>
          <a:xfrm>
            <a:off x="1443353" y="3375425"/>
            <a:ext cx="7355400" cy="80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84"/>
          <p:cNvSpPr txBox="1">
            <a:spLocks noGrp="1"/>
          </p:cNvSpPr>
          <p:nvPr>
            <p:ph type="subTitle" idx="7"/>
          </p:nvPr>
        </p:nvSpPr>
        <p:spPr>
          <a:xfrm>
            <a:off x="1510604" y="3370775"/>
            <a:ext cx="18342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45" name="Google Shape;945;p84"/>
          <p:cNvSpPr txBox="1">
            <a:spLocks noGrp="1"/>
          </p:cNvSpPr>
          <p:nvPr>
            <p:ph type="body" idx="8"/>
          </p:nvPr>
        </p:nvSpPr>
        <p:spPr>
          <a:xfrm>
            <a:off x="3633224" y="3375425"/>
            <a:ext cx="51009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46" name="Google Shape;946;p84"/>
          <p:cNvSpPr/>
          <p:nvPr/>
        </p:nvSpPr>
        <p:spPr>
          <a:xfrm>
            <a:off x="393087" y="4392875"/>
            <a:ext cx="572700" cy="572700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7" name="Google Shape;947;p84"/>
          <p:cNvCxnSpPr/>
          <p:nvPr/>
        </p:nvCxnSpPr>
        <p:spPr>
          <a:xfrm>
            <a:off x="697812" y="4678625"/>
            <a:ext cx="707400" cy="4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48" name="Google Shape;948;p84"/>
          <p:cNvSpPr/>
          <p:nvPr/>
        </p:nvSpPr>
        <p:spPr>
          <a:xfrm>
            <a:off x="1421623" y="4269675"/>
            <a:ext cx="7355400" cy="80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84"/>
          <p:cNvSpPr txBox="1">
            <a:spLocks noGrp="1"/>
          </p:cNvSpPr>
          <p:nvPr>
            <p:ph type="subTitle" idx="9"/>
          </p:nvPr>
        </p:nvSpPr>
        <p:spPr>
          <a:xfrm>
            <a:off x="1482671" y="4265025"/>
            <a:ext cx="18342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50" name="Google Shape;950;p84"/>
          <p:cNvSpPr txBox="1">
            <a:spLocks noGrp="1"/>
          </p:cNvSpPr>
          <p:nvPr>
            <p:ph type="body" idx="13"/>
          </p:nvPr>
        </p:nvSpPr>
        <p:spPr>
          <a:xfrm>
            <a:off x="3633224" y="4269675"/>
            <a:ext cx="51009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51" name="Google Shape;951;p84"/>
          <p:cNvSpPr txBox="1"/>
          <p:nvPr/>
        </p:nvSpPr>
        <p:spPr>
          <a:xfrm>
            <a:off x="487287" y="87417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30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52" name="Google Shape;952;p84"/>
          <p:cNvSpPr txBox="1"/>
          <p:nvPr/>
        </p:nvSpPr>
        <p:spPr>
          <a:xfrm>
            <a:off x="487287" y="177175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30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53" name="Google Shape;953;p84"/>
          <p:cNvSpPr txBox="1"/>
          <p:nvPr/>
        </p:nvSpPr>
        <p:spPr>
          <a:xfrm>
            <a:off x="466437" y="267165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sz="30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54" name="Google Shape;954;p84"/>
          <p:cNvSpPr txBox="1"/>
          <p:nvPr/>
        </p:nvSpPr>
        <p:spPr>
          <a:xfrm>
            <a:off x="466437" y="35659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sz="30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55" name="Google Shape;955;p84"/>
          <p:cNvSpPr txBox="1"/>
          <p:nvPr/>
        </p:nvSpPr>
        <p:spPr>
          <a:xfrm>
            <a:off x="466437" y="44648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5</a:t>
            </a:r>
            <a:endParaRPr sz="30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1414">
          <p15:clr>
            <a:srgbClr val="E46962"/>
          </p15:clr>
        </p15:guide>
        <p15:guide id="2" orient="horz" pos="1247">
          <p15:clr>
            <a:srgbClr val="E46962"/>
          </p15:clr>
        </p15:guide>
        <p15:guide id="3" orient="horz" pos="1757">
          <p15:clr>
            <a:srgbClr val="E46962"/>
          </p15:clr>
        </p15:guide>
        <p15:guide id="4" orient="horz" pos="2239">
          <p15:clr>
            <a:srgbClr val="E46962"/>
          </p15:clr>
        </p15:guide>
        <p15:guide id="5" orient="horz" pos="2748">
          <p15:clr>
            <a:srgbClr val="E46962"/>
          </p15:clr>
        </p15:guide>
        <p15:guide id="6" orient="horz" pos="1043">
          <p15:clr>
            <a:srgbClr val="E46962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Agenda slide - v2">
  <p:cSld name="CUSTOM_14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85"/>
          <p:cNvSpPr txBox="1">
            <a:spLocks noGrp="1"/>
          </p:cNvSpPr>
          <p:nvPr>
            <p:ph type="body" idx="1"/>
          </p:nvPr>
        </p:nvSpPr>
        <p:spPr>
          <a:xfrm>
            <a:off x="901050" y="3139471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958" name="Google Shape;958;p85"/>
          <p:cNvSpPr txBox="1">
            <a:spLocks noGrp="1"/>
          </p:cNvSpPr>
          <p:nvPr>
            <p:ph type="body" idx="2"/>
          </p:nvPr>
        </p:nvSpPr>
        <p:spPr>
          <a:xfrm>
            <a:off x="2353650" y="4072921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959" name="Google Shape;959;p85"/>
          <p:cNvSpPr txBox="1">
            <a:spLocks noGrp="1"/>
          </p:cNvSpPr>
          <p:nvPr>
            <p:ph type="body" idx="3"/>
          </p:nvPr>
        </p:nvSpPr>
        <p:spPr>
          <a:xfrm>
            <a:off x="3852925" y="3139471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960" name="Google Shape;960;p85"/>
          <p:cNvSpPr txBox="1">
            <a:spLocks noGrp="1"/>
          </p:cNvSpPr>
          <p:nvPr>
            <p:ph type="body" idx="4"/>
          </p:nvPr>
        </p:nvSpPr>
        <p:spPr>
          <a:xfrm>
            <a:off x="5352200" y="4072921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961" name="Google Shape;961;p85"/>
          <p:cNvSpPr txBox="1">
            <a:spLocks noGrp="1"/>
          </p:cNvSpPr>
          <p:nvPr>
            <p:ph type="body" idx="5"/>
          </p:nvPr>
        </p:nvSpPr>
        <p:spPr>
          <a:xfrm>
            <a:off x="6851475" y="3139471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962" name="Google Shape;962;p85"/>
          <p:cNvSpPr/>
          <p:nvPr/>
        </p:nvSpPr>
        <p:spPr>
          <a:xfrm>
            <a:off x="5551238" y="2593000"/>
            <a:ext cx="933600" cy="933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963" name="Google Shape;963;p85"/>
          <p:cNvSpPr/>
          <p:nvPr/>
        </p:nvSpPr>
        <p:spPr>
          <a:xfrm>
            <a:off x="7030625" y="1499962"/>
            <a:ext cx="933600" cy="933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964" name="Google Shape;964;p85"/>
          <p:cNvSpPr/>
          <p:nvPr/>
        </p:nvSpPr>
        <p:spPr>
          <a:xfrm>
            <a:off x="4105188" y="1499975"/>
            <a:ext cx="933600" cy="933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65" name="Google Shape;965;p85"/>
          <p:cNvSpPr/>
          <p:nvPr/>
        </p:nvSpPr>
        <p:spPr>
          <a:xfrm>
            <a:off x="2631825" y="2593000"/>
            <a:ext cx="933600" cy="933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66" name="Google Shape;966;p8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67" name="Google Shape;967;p85"/>
          <p:cNvSpPr/>
          <p:nvPr/>
        </p:nvSpPr>
        <p:spPr>
          <a:xfrm>
            <a:off x="1158450" y="1512575"/>
            <a:ext cx="933600" cy="933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68" name="Google Shape;968;p85"/>
          <p:cNvSpPr txBox="1">
            <a:spLocks noGrp="1"/>
          </p:cNvSpPr>
          <p:nvPr>
            <p:ph type="subTitle" idx="6"/>
          </p:nvPr>
        </p:nvSpPr>
        <p:spPr>
          <a:xfrm>
            <a:off x="2353650" y="3650552"/>
            <a:ext cx="14484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69" name="Google Shape;969;p85"/>
          <p:cNvSpPr txBox="1">
            <a:spLocks noGrp="1"/>
          </p:cNvSpPr>
          <p:nvPr>
            <p:ph type="subTitle" idx="7"/>
          </p:nvPr>
        </p:nvSpPr>
        <p:spPr>
          <a:xfrm>
            <a:off x="895925" y="2717102"/>
            <a:ext cx="14484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70" name="Google Shape;970;p85"/>
          <p:cNvSpPr txBox="1">
            <a:spLocks noGrp="1"/>
          </p:cNvSpPr>
          <p:nvPr>
            <p:ph type="subTitle" idx="8"/>
          </p:nvPr>
        </p:nvSpPr>
        <p:spPr>
          <a:xfrm>
            <a:off x="3852925" y="2717102"/>
            <a:ext cx="14484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71" name="Google Shape;971;p85"/>
          <p:cNvSpPr txBox="1">
            <a:spLocks noGrp="1"/>
          </p:cNvSpPr>
          <p:nvPr>
            <p:ph type="subTitle" idx="9"/>
          </p:nvPr>
        </p:nvSpPr>
        <p:spPr>
          <a:xfrm>
            <a:off x="5352200" y="3650552"/>
            <a:ext cx="14484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72" name="Google Shape;972;p85"/>
          <p:cNvSpPr txBox="1">
            <a:spLocks noGrp="1"/>
          </p:cNvSpPr>
          <p:nvPr>
            <p:ph type="subTitle" idx="13"/>
          </p:nvPr>
        </p:nvSpPr>
        <p:spPr>
          <a:xfrm>
            <a:off x="6851475" y="2717102"/>
            <a:ext cx="14484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73" name="Google Shape;973;p85"/>
          <p:cNvSpPr txBox="1"/>
          <p:nvPr/>
        </p:nvSpPr>
        <p:spPr>
          <a:xfrm>
            <a:off x="1383700" y="17626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36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74" name="Google Shape;974;p85"/>
          <p:cNvSpPr txBox="1"/>
          <p:nvPr/>
        </p:nvSpPr>
        <p:spPr>
          <a:xfrm>
            <a:off x="2864850" y="284305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36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75" name="Google Shape;975;p85"/>
          <p:cNvSpPr txBox="1"/>
          <p:nvPr/>
        </p:nvSpPr>
        <p:spPr>
          <a:xfrm>
            <a:off x="4319763" y="17500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sz="36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76" name="Google Shape;976;p85"/>
          <p:cNvSpPr txBox="1"/>
          <p:nvPr/>
        </p:nvSpPr>
        <p:spPr>
          <a:xfrm>
            <a:off x="5773675" y="284305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sz="36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77" name="Google Shape;977;p85"/>
          <p:cNvSpPr txBox="1"/>
          <p:nvPr/>
        </p:nvSpPr>
        <p:spPr>
          <a:xfrm>
            <a:off x="7255850" y="17626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5</a:t>
            </a:r>
            <a:endParaRPr sz="36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61">
          <p15:clr>
            <a:srgbClr val="E46962"/>
          </p15:clr>
        </p15:guide>
        <p15:guide id="2" orient="horz" pos="1705">
          <p15:clr>
            <a:srgbClr val="E46962"/>
          </p15:clr>
        </p15:guide>
        <p15:guide id="3" orient="horz" pos="1944">
          <p15:clr>
            <a:srgbClr val="E46962"/>
          </p15:clr>
        </p15:guide>
        <p15:guide id="4" pos="1480">
          <p15:clr>
            <a:srgbClr val="E46962"/>
          </p15:clr>
        </p15:guide>
        <p15:guide id="5" pos="2395">
          <p15:clr>
            <a:srgbClr val="E46962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Agenda slide - v3">
  <p:cSld name="CUSTOM_15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9" name="Google Shape;979;p86"/>
          <p:cNvGrpSpPr/>
          <p:nvPr/>
        </p:nvGrpSpPr>
        <p:grpSpPr>
          <a:xfrm>
            <a:off x="7138250" y="1538099"/>
            <a:ext cx="1448400" cy="2311062"/>
            <a:chOff x="566250" y="2019300"/>
            <a:chExt cx="1448400" cy="1481925"/>
          </a:xfrm>
        </p:grpSpPr>
        <p:sp>
          <p:nvSpPr>
            <p:cNvPr id="980" name="Google Shape;980;p86"/>
            <p:cNvSpPr/>
            <p:nvPr/>
          </p:nvSpPr>
          <p:spPr>
            <a:xfrm>
              <a:off x="566250" y="2052825"/>
              <a:ext cx="1448400" cy="14484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86"/>
            <p:cNvSpPr/>
            <p:nvPr/>
          </p:nvSpPr>
          <p:spPr>
            <a:xfrm>
              <a:off x="1562100" y="2019300"/>
              <a:ext cx="61800" cy="6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" name="Google Shape;982;p86"/>
          <p:cNvGrpSpPr/>
          <p:nvPr/>
        </p:nvGrpSpPr>
        <p:grpSpPr>
          <a:xfrm>
            <a:off x="5498350" y="1538099"/>
            <a:ext cx="1448400" cy="2311062"/>
            <a:chOff x="566250" y="2019300"/>
            <a:chExt cx="1448400" cy="1481925"/>
          </a:xfrm>
        </p:grpSpPr>
        <p:sp>
          <p:nvSpPr>
            <p:cNvPr id="983" name="Google Shape;983;p86"/>
            <p:cNvSpPr/>
            <p:nvPr/>
          </p:nvSpPr>
          <p:spPr>
            <a:xfrm>
              <a:off x="566250" y="2052825"/>
              <a:ext cx="1448400" cy="14484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6"/>
            <p:cNvSpPr/>
            <p:nvPr/>
          </p:nvSpPr>
          <p:spPr>
            <a:xfrm>
              <a:off x="1562100" y="2019300"/>
              <a:ext cx="61800" cy="6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" name="Google Shape;985;p86"/>
          <p:cNvGrpSpPr/>
          <p:nvPr/>
        </p:nvGrpSpPr>
        <p:grpSpPr>
          <a:xfrm>
            <a:off x="3854575" y="1538079"/>
            <a:ext cx="1448400" cy="2311062"/>
            <a:chOff x="566250" y="2019300"/>
            <a:chExt cx="1448400" cy="1481925"/>
          </a:xfrm>
        </p:grpSpPr>
        <p:sp>
          <p:nvSpPr>
            <p:cNvPr id="986" name="Google Shape;986;p86"/>
            <p:cNvSpPr/>
            <p:nvPr/>
          </p:nvSpPr>
          <p:spPr>
            <a:xfrm>
              <a:off x="566250" y="2052825"/>
              <a:ext cx="1448400" cy="14484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6"/>
            <p:cNvSpPr/>
            <p:nvPr/>
          </p:nvSpPr>
          <p:spPr>
            <a:xfrm>
              <a:off x="1562100" y="2019300"/>
              <a:ext cx="61800" cy="6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86"/>
          <p:cNvGrpSpPr/>
          <p:nvPr/>
        </p:nvGrpSpPr>
        <p:grpSpPr>
          <a:xfrm>
            <a:off x="2197250" y="1538079"/>
            <a:ext cx="1448400" cy="2311062"/>
            <a:chOff x="566250" y="2019300"/>
            <a:chExt cx="1448400" cy="1481925"/>
          </a:xfrm>
        </p:grpSpPr>
        <p:sp>
          <p:nvSpPr>
            <p:cNvPr id="989" name="Google Shape;989;p86"/>
            <p:cNvSpPr/>
            <p:nvPr/>
          </p:nvSpPr>
          <p:spPr>
            <a:xfrm>
              <a:off x="566250" y="2052825"/>
              <a:ext cx="1448400" cy="14484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6"/>
            <p:cNvSpPr/>
            <p:nvPr/>
          </p:nvSpPr>
          <p:spPr>
            <a:xfrm>
              <a:off x="1562100" y="2019300"/>
              <a:ext cx="61800" cy="6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1" name="Google Shape;991;p8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grpSp>
        <p:nvGrpSpPr>
          <p:cNvPr id="992" name="Google Shape;992;p86"/>
          <p:cNvGrpSpPr/>
          <p:nvPr/>
        </p:nvGrpSpPr>
        <p:grpSpPr>
          <a:xfrm>
            <a:off x="566250" y="1538099"/>
            <a:ext cx="1448400" cy="2311062"/>
            <a:chOff x="566250" y="2019300"/>
            <a:chExt cx="1448400" cy="1481925"/>
          </a:xfrm>
        </p:grpSpPr>
        <p:sp>
          <p:nvSpPr>
            <p:cNvPr id="993" name="Google Shape;993;p86"/>
            <p:cNvSpPr/>
            <p:nvPr/>
          </p:nvSpPr>
          <p:spPr>
            <a:xfrm>
              <a:off x="566250" y="2052825"/>
              <a:ext cx="1448400" cy="14484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6"/>
            <p:cNvSpPr/>
            <p:nvPr/>
          </p:nvSpPr>
          <p:spPr>
            <a:xfrm>
              <a:off x="1562100" y="2019300"/>
              <a:ext cx="61800" cy="6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86"/>
          <p:cNvSpPr/>
          <p:nvPr/>
        </p:nvSpPr>
        <p:spPr>
          <a:xfrm>
            <a:off x="1675775" y="1392702"/>
            <a:ext cx="451800" cy="7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86"/>
          <p:cNvSpPr/>
          <p:nvPr/>
        </p:nvSpPr>
        <p:spPr>
          <a:xfrm>
            <a:off x="3307800" y="1392702"/>
            <a:ext cx="451800" cy="7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86"/>
          <p:cNvSpPr/>
          <p:nvPr/>
        </p:nvSpPr>
        <p:spPr>
          <a:xfrm>
            <a:off x="4958875" y="1392702"/>
            <a:ext cx="451800" cy="7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86"/>
          <p:cNvSpPr/>
          <p:nvPr/>
        </p:nvSpPr>
        <p:spPr>
          <a:xfrm>
            <a:off x="6608038" y="1392702"/>
            <a:ext cx="451800" cy="7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86"/>
          <p:cNvSpPr/>
          <p:nvPr/>
        </p:nvSpPr>
        <p:spPr>
          <a:xfrm>
            <a:off x="8241975" y="1392702"/>
            <a:ext cx="451800" cy="7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86"/>
          <p:cNvSpPr txBox="1">
            <a:spLocks noGrp="1"/>
          </p:cNvSpPr>
          <p:nvPr>
            <p:ph type="subTitle" idx="1"/>
          </p:nvPr>
        </p:nvSpPr>
        <p:spPr>
          <a:xfrm>
            <a:off x="566250" y="2150651"/>
            <a:ext cx="1448400" cy="5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001" name="Google Shape;1001;p86"/>
          <p:cNvSpPr txBox="1">
            <a:spLocks noGrp="1"/>
          </p:cNvSpPr>
          <p:nvPr>
            <p:ph type="subTitle" idx="2"/>
          </p:nvPr>
        </p:nvSpPr>
        <p:spPr>
          <a:xfrm>
            <a:off x="2210213" y="2150612"/>
            <a:ext cx="1448400" cy="5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002" name="Google Shape;1002;p86"/>
          <p:cNvSpPr txBox="1">
            <a:spLocks noGrp="1"/>
          </p:cNvSpPr>
          <p:nvPr>
            <p:ph type="subTitle" idx="3"/>
          </p:nvPr>
        </p:nvSpPr>
        <p:spPr>
          <a:xfrm>
            <a:off x="3854375" y="2150612"/>
            <a:ext cx="1448400" cy="5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003" name="Google Shape;1003;p86"/>
          <p:cNvSpPr txBox="1">
            <a:spLocks noGrp="1"/>
          </p:cNvSpPr>
          <p:nvPr>
            <p:ph type="subTitle" idx="4"/>
          </p:nvPr>
        </p:nvSpPr>
        <p:spPr>
          <a:xfrm>
            <a:off x="5498350" y="2150651"/>
            <a:ext cx="1448400" cy="5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ter"/>
              <a:buNone/>
              <a:defRPr sz="1400"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004" name="Google Shape;1004;p86"/>
          <p:cNvSpPr txBox="1">
            <a:spLocks noGrp="1"/>
          </p:cNvSpPr>
          <p:nvPr>
            <p:ph type="subTitle" idx="5"/>
          </p:nvPr>
        </p:nvSpPr>
        <p:spPr>
          <a:xfrm>
            <a:off x="7129501" y="2150651"/>
            <a:ext cx="1448400" cy="5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005" name="Google Shape;1005;p86"/>
          <p:cNvSpPr/>
          <p:nvPr/>
        </p:nvSpPr>
        <p:spPr>
          <a:xfrm>
            <a:off x="0" y="4057650"/>
            <a:ext cx="9144000" cy="108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86"/>
          <p:cNvSpPr txBox="1"/>
          <p:nvPr/>
        </p:nvSpPr>
        <p:spPr>
          <a:xfrm>
            <a:off x="1696500" y="1488849"/>
            <a:ext cx="3228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24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07" name="Google Shape;1007;p86"/>
          <p:cNvSpPr txBox="1"/>
          <p:nvPr/>
        </p:nvSpPr>
        <p:spPr>
          <a:xfrm>
            <a:off x="3279250" y="1488849"/>
            <a:ext cx="3228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24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08" name="Google Shape;1008;p86"/>
          <p:cNvSpPr txBox="1"/>
          <p:nvPr/>
        </p:nvSpPr>
        <p:spPr>
          <a:xfrm>
            <a:off x="4943650" y="1488849"/>
            <a:ext cx="3228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sz="24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09" name="Google Shape;1009;p86"/>
          <p:cNvSpPr txBox="1"/>
          <p:nvPr/>
        </p:nvSpPr>
        <p:spPr>
          <a:xfrm>
            <a:off x="6564450" y="1488849"/>
            <a:ext cx="3228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sz="24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10" name="Google Shape;1010;p86"/>
          <p:cNvSpPr txBox="1"/>
          <p:nvPr/>
        </p:nvSpPr>
        <p:spPr>
          <a:xfrm>
            <a:off x="8241975" y="1488849"/>
            <a:ext cx="3228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5</a:t>
            </a:r>
            <a:endParaRPr sz="24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11" name="Google Shape;1011;p86"/>
          <p:cNvSpPr txBox="1">
            <a:spLocks noGrp="1"/>
          </p:cNvSpPr>
          <p:nvPr>
            <p:ph type="body" idx="6"/>
          </p:nvPr>
        </p:nvSpPr>
        <p:spPr>
          <a:xfrm>
            <a:off x="568575" y="3053925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12" name="Google Shape;1012;p86"/>
          <p:cNvSpPr txBox="1">
            <a:spLocks noGrp="1"/>
          </p:cNvSpPr>
          <p:nvPr>
            <p:ph type="body" idx="7"/>
          </p:nvPr>
        </p:nvSpPr>
        <p:spPr>
          <a:xfrm>
            <a:off x="2199575" y="3053925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13" name="Google Shape;1013;p86"/>
          <p:cNvSpPr txBox="1">
            <a:spLocks noGrp="1"/>
          </p:cNvSpPr>
          <p:nvPr>
            <p:ph type="body" idx="8"/>
          </p:nvPr>
        </p:nvSpPr>
        <p:spPr>
          <a:xfrm>
            <a:off x="3856900" y="3053925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14" name="Google Shape;1014;p86"/>
          <p:cNvSpPr txBox="1">
            <a:spLocks noGrp="1"/>
          </p:cNvSpPr>
          <p:nvPr>
            <p:ph type="body" idx="9"/>
          </p:nvPr>
        </p:nvSpPr>
        <p:spPr>
          <a:xfrm>
            <a:off x="5500675" y="3053925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●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○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■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●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○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■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●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○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■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015" name="Google Shape;1015;p86"/>
          <p:cNvSpPr txBox="1">
            <a:spLocks noGrp="1"/>
          </p:cNvSpPr>
          <p:nvPr>
            <p:ph type="body" idx="13"/>
          </p:nvPr>
        </p:nvSpPr>
        <p:spPr>
          <a:xfrm>
            <a:off x="7140575" y="3053925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1 1">
  <p:cSld name="CUSTOM_16_1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87"/>
          <p:cNvSpPr/>
          <p:nvPr/>
        </p:nvSpPr>
        <p:spPr>
          <a:xfrm>
            <a:off x="581025" y="1857300"/>
            <a:ext cx="8011500" cy="20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18" name="Google Shape;1018;p87"/>
          <p:cNvSpPr txBox="1">
            <a:spLocks noGrp="1"/>
          </p:cNvSpPr>
          <p:nvPr>
            <p:ph type="title"/>
          </p:nvPr>
        </p:nvSpPr>
        <p:spPr>
          <a:xfrm>
            <a:off x="581025" y="3114750"/>
            <a:ext cx="32247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9" name="Google Shape;1019;p8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18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020" name="Google Shape;1020;p87"/>
          <p:cNvSpPr txBox="1">
            <a:spLocks noGrp="1"/>
          </p:cNvSpPr>
          <p:nvPr>
            <p:ph type="body" idx="1"/>
          </p:nvPr>
        </p:nvSpPr>
        <p:spPr>
          <a:xfrm>
            <a:off x="4362375" y="2838575"/>
            <a:ext cx="4230000" cy="428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cxnSp>
        <p:nvCxnSpPr>
          <p:cNvPr id="1021" name="Google Shape;1021;p87"/>
          <p:cNvCxnSpPr/>
          <p:nvPr/>
        </p:nvCxnSpPr>
        <p:spPr>
          <a:xfrm>
            <a:off x="4076700" y="2390775"/>
            <a:ext cx="0" cy="2533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2" name="Google Shape;1022;p87"/>
          <p:cNvSpPr txBox="1">
            <a:spLocks noGrp="1"/>
          </p:cNvSpPr>
          <p:nvPr>
            <p:ph type="body" idx="3"/>
          </p:nvPr>
        </p:nvSpPr>
        <p:spPr>
          <a:xfrm>
            <a:off x="4347675" y="3667225"/>
            <a:ext cx="4230000" cy="428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87"/>
          <p:cNvSpPr txBox="1">
            <a:spLocks noGrp="1"/>
          </p:cNvSpPr>
          <p:nvPr>
            <p:ph type="body" idx="4"/>
          </p:nvPr>
        </p:nvSpPr>
        <p:spPr>
          <a:xfrm>
            <a:off x="4347675" y="4495875"/>
            <a:ext cx="4230000" cy="428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4" name="Google Shape;1024;p87"/>
          <p:cNvSpPr txBox="1"/>
          <p:nvPr/>
        </p:nvSpPr>
        <p:spPr>
          <a:xfrm>
            <a:off x="4347675" y="242548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Number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25" name="Google Shape;1025;p87"/>
          <p:cNvSpPr txBox="1"/>
          <p:nvPr/>
        </p:nvSpPr>
        <p:spPr>
          <a:xfrm>
            <a:off x="4362375" y="332098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Email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26" name="Google Shape;1026;p87"/>
          <p:cNvSpPr txBox="1"/>
          <p:nvPr/>
        </p:nvSpPr>
        <p:spPr>
          <a:xfrm>
            <a:off x="4362375" y="414963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Site Link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1">
          <p15:clr>
            <a:srgbClr val="E46962"/>
          </p15:clr>
        </p15:guide>
        <p15:guide id="2" orient="horz" pos="1659">
          <p15:clr>
            <a:srgbClr val="E46962"/>
          </p15:clr>
        </p15:guide>
        <p15:guide id="3" orient="horz" pos="2181">
          <p15:clr>
            <a:srgbClr val="E46962"/>
          </p15:clr>
        </p15:guide>
        <p15:guide id="4" orient="horz" pos="2703">
          <p15:clr>
            <a:srgbClr val="E46962"/>
          </p15:clr>
        </p15:guide>
        <p15:guide id="5" pos="2748">
          <p15:clr>
            <a:srgbClr val="E46962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2">
  <p:cSld name="CUSTOM_17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88"/>
          <p:cNvSpPr txBox="1">
            <a:spLocks noGrp="1"/>
          </p:cNvSpPr>
          <p:nvPr>
            <p:ph type="title"/>
          </p:nvPr>
        </p:nvSpPr>
        <p:spPr>
          <a:xfrm>
            <a:off x="4572000" y="185350"/>
            <a:ext cx="400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29" name="Google Shape;1029;p88"/>
          <p:cNvSpPr/>
          <p:nvPr/>
        </p:nvSpPr>
        <p:spPr>
          <a:xfrm>
            <a:off x="0" y="-14325"/>
            <a:ext cx="4286400" cy="516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30" name="Google Shape;1030;p88"/>
          <p:cNvSpPr>
            <a:spLocks noGrp="1"/>
          </p:cNvSpPr>
          <p:nvPr>
            <p:ph type="pic" idx="2"/>
          </p:nvPr>
        </p:nvSpPr>
        <p:spPr>
          <a:xfrm>
            <a:off x="771600" y="-4725"/>
            <a:ext cx="27432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31" name="Google Shape;1031;p88"/>
          <p:cNvSpPr/>
          <p:nvPr/>
        </p:nvSpPr>
        <p:spPr>
          <a:xfrm>
            <a:off x="4572013" y="882575"/>
            <a:ext cx="3956100" cy="79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88"/>
          <p:cNvSpPr txBox="1">
            <a:spLocks noGrp="1"/>
          </p:cNvSpPr>
          <p:nvPr>
            <p:ph type="body" idx="1"/>
          </p:nvPr>
        </p:nvSpPr>
        <p:spPr>
          <a:xfrm>
            <a:off x="4572000" y="1240150"/>
            <a:ext cx="3956100" cy="4377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33" name="Google Shape;1033;p88"/>
          <p:cNvSpPr/>
          <p:nvPr/>
        </p:nvSpPr>
        <p:spPr>
          <a:xfrm>
            <a:off x="8528088" y="882600"/>
            <a:ext cx="49800" cy="79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34" name="Google Shape;1034;p88"/>
          <p:cNvSpPr/>
          <p:nvPr/>
        </p:nvSpPr>
        <p:spPr>
          <a:xfrm>
            <a:off x="4572013" y="1906525"/>
            <a:ext cx="3956100" cy="79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88"/>
          <p:cNvSpPr txBox="1">
            <a:spLocks noGrp="1"/>
          </p:cNvSpPr>
          <p:nvPr>
            <p:ph type="body" idx="3"/>
          </p:nvPr>
        </p:nvSpPr>
        <p:spPr>
          <a:xfrm>
            <a:off x="4572000" y="2264100"/>
            <a:ext cx="3956100" cy="4377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36" name="Google Shape;1036;p88"/>
          <p:cNvSpPr/>
          <p:nvPr/>
        </p:nvSpPr>
        <p:spPr>
          <a:xfrm>
            <a:off x="8528088" y="1906550"/>
            <a:ext cx="49800" cy="79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37" name="Google Shape;1037;p88"/>
          <p:cNvSpPr/>
          <p:nvPr/>
        </p:nvSpPr>
        <p:spPr>
          <a:xfrm>
            <a:off x="4572013" y="2930500"/>
            <a:ext cx="3956100" cy="79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88"/>
          <p:cNvSpPr txBox="1">
            <a:spLocks noGrp="1"/>
          </p:cNvSpPr>
          <p:nvPr>
            <p:ph type="body" idx="4"/>
          </p:nvPr>
        </p:nvSpPr>
        <p:spPr>
          <a:xfrm>
            <a:off x="4572000" y="3288075"/>
            <a:ext cx="3956100" cy="4377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39" name="Google Shape;1039;p88"/>
          <p:cNvSpPr/>
          <p:nvPr/>
        </p:nvSpPr>
        <p:spPr>
          <a:xfrm>
            <a:off x="8528088" y="2930525"/>
            <a:ext cx="49800" cy="79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40" name="Google Shape;1040;p88"/>
          <p:cNvSpPr/>
          <p:nvPr/>
        </p:nvSpPr>
        <p:spPr>
          <a:xfrm>
            <a:off x="4572025" y="3954500"/>
            <a:ext cx="3956100" cy="106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88"/>
          <p:cNvSpPr txBox="1">
            <a:spLocks noGrp="1"/>
          </p:cNvSpPr>
          <p:nvPr>
            <p:ph type="body" idx="5"/>
          </p:nvPr>
        </p:nvSpPr>
        <p:spPr>
          <a:xfrm>
            <a:off x="4572000" y="4312075"/>
            <a:ext cx="3956100" cy="6789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2" name="Google Shape;1042;p88"/>
          <p:cNvSpPr/>
          <p:nvPr/>
        </p:nvSpPr>
        <p:spPr>
          <a:xfrm>
            <a:off x="8528100" y="3954534"/>
            <a:ext cx="49800" cy="106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43" name="Google Shape;1043;p88"/>
          <p:cNvSpPr txBox="1"/>
          <p:nvPr/>
        </p:nvSpPr>
        <p:spPr>
          <a:xfrm>
            <a:off x="4572025" y="94763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Number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44" name="Google Shape;1044;p88"/>
          <p:cNvSpPr txBox="1"/>
          <p:nvPr/>
        </p:nvSpPr>
        <p:spPr>
          <a:xfrm>
            <a:off x="4572025" y="197158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Email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45" name="Google Shape;1045;p88"/>
          <p:cNvSpPr txBox="1"/>
          <p:nvPr/>
        </p:nvSpPr>
        <p:spPr>
          <a:xfrm>
            <a:off x="4572025" y="299553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Site Link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46" name="Google Shape;1046;p88"/>
          <p:cNvSpPr txBox="1"/>
          <p:nvPr/>
        </p:nvSpPr>
        <p:spPr>
          <a:xfrm>
            <a:off x="4572025" y="401948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Address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orient="horz" pos="689">
          <p15:clr>
            <a:srgbClr val="E46962"/>
          </p15:clr>
        </p15:guide>
        <p15:guide id="3" orient="horz" pos="1334">
          <p15:clr>
            <a:srgbClr val="E46962"/>
          </p15:clr>
        </p15:guide>
        <p15:guide id="4" orient="horz" pos="1979">
          <p15:clr>
            <a:srgbClr val="E46962"/>
          </p15:clr>
        </p15:guide>
        <p15:guide id="5" orient="horz" pos="2624">
          <p15:clr>
            <a:srgbClr val="E46962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3">
  <p:cSld name="CUSTOM_18_2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89"/>
          <p:cNvSpPr/>
          <p:nvPr/>
        </p:nvSpPr>
        <p:spPr>
          <a:xfrm>
            <a:off x="1924050" y="1109375"/>
            <a:ext cx="6653700" cy="3911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89"/>
          <p:cNvSpPr/>
          <p:nvPr/>
        </p:nvSpPr>
        <p:spPr>
          <a:xfrm>
            <a:off x="757275" y="445025"/>
            <a:ext cx="2571600" cy="2695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50" name="Google Shape;1050;p89"/>
          <p:cNvSpPr txBox="1">
            <a:spLocks noGrp="1"/>
          </p:cNvSpPr>
          <p:nvPr>
            <p:ph type="title"/>
          </p:nvPr>
        </p:nvSpPr>
        <p:spPr>
          <a:xfrm>
            <a:off x="3612600" y="445025"/>
            <a:ext cx="496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51" name="Google Shape;1051;p89"/>
          <p:cNvSpPr>
            <a:spLocks noGrp="1"/>
          </p:cNvSpPr>
          <p:nvPr>
            <p:ph type="pic" idx="2"/>
          </p:nvPr>
        </p:nvSpPr>
        <p:spPr>
          <a:xfrm>
            <a:off x="609600" y="445025"/>
            <a:ext cx="2619300" cy="261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52" name="Google Shape;1052;p89"/>
          <p:cNvSpPr txBox="1">
            <a:spLocks noGrp="1"/>
          </p:cNvSpPr>
          <p:nvPr>
            <p:ph type="body" idx="1"/>
          </p:nvPr>
        </p:nvSpPr>
        <p:spPr>
          <a:xfrm>
            <a:off x="3587900" y="1578075"/>
            <a:ext cx="3857400" cy="4782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3" name="Google Shape;1053;p89"/>
          <p:cNvSpPr txBox="1">
            <a:spLocks noGrp="1"/>
          </p:cNvSpPr>
          <p:nvPr>
            <p:ph type="body" idx="3"/>
          </p:nvPr>
        </p:nvSpPr>
        <p:spPr>
          <a:xfrm>
            <a:off x="3587900" y="2421975"/>
            <a:ext cx="3857400" cy="4782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4" name="Google Shape;1054;p89"/>
          <p:cNvSpPr txBox="1">
            <a:spLocks noGrp="1"/>
          </p:cNvSpPr>
          <p:nvPr>
            <p:ph type="body" idx="4"/>
          </p:nvPr>
        </p:nvSpPr>
        <p:spPr>
          <a:xfrm>
            <a:off x="3587900" y="3265875"/>
            <a:ext cx="3857400" cy="4782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5" name="Google Shape;1055;p89"/>
          <p:cNvSpPr txBox="1">
            <a:spLocks noGrp="1"/>
          </p:cNvSpPr>
          <p:nvPr>
            <p:ph type="body" idx="5"/>
          </p:nvPr>
        </p:nvSpPr>
        <p:spPr>
          <a:xfrm>
            <a:off x="3587900" y="4109775"/>
            <a:ext cx="3857400" cy="8337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6" name="Google Shape;1056;p89"/>
          <p:cNvSpPr txBox="1"/>
          <p:nvPr/>
        </p:nvSpPr>
        <p:spPr>
          <a:xfrm>
            <a:off x="3587900" y="123101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Number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57" name="Google Shape;1057;p89"/>
          <p:cNvSpPr txBox="1"/>
          <p:nvPr/>
        </p:nvSpPr>
        <p:spPr>
          <a:xfrm>
            <a:off x="3587900" y="209286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Email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58" name="Google Shape;1058;p89"/>
          <p:cNvSpPr txBox="1"/>
          <p:nvPr/>
        </p:nvSpPr>
        <p:spPr>
          <a:xfrm>
            <a:off x="3587900" y="290016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Site Link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59" name="Google Shape;1059;p89"/>
          <p:cNvSpPr txBox="1"/>
          <p:nvPr/>
        </p:nvSpPr>
        <p:spPr>
          <a:xfrm>
            <a:off x="3587900" y="378066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Address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260">
          <p15:clr>
            <a:srgbClr val="E46962"/>
          </p15:clr>
        </p15:guide>
        <p15:guide id="2" pos="4706">
          <p15:clr>
            <a:srgbClr val="E46962"/>
          </p15:clr>
        </p15:guide>
        <p15:guide id="3" orient="horz" pos="3240">
          <p15:clr>
            <a:srgbClr val="E46962"/>
          </p15:clr>
        </p15:guide>
        <p15:guide id="4" orient="horz" pos="879">
          <p15:clr>
            <a:srgbClr val="E46962"/>
          </p15:clr>
        </p15:guide>
        <p15:guide id="5" orient="horz" pos="1410">
          <p15:clr>
            <a:srgbClr val="E46962"/>
          </p15:clr>
        </p15:guide>
        <p15:guide id="6" orient="horz" pos="1931">
          <p15:clr>
            <a:srgbClr val="E46962"/>
          </p15:clr>
        </p15:guide>
        <p15:guide id="7" orient="horz" pos="2474">
          <p15:clr>
            <a:srgbClr val="E46962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slide - v1 1">
  <p:cSld name="CUSTOM_19_1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90"/>
          <p:cNvSpPr/>
          <p:nvPr/>
        </p:nvSpPr>
        <p:spPr>
          <a:xfrm>
            <a:off x="6896100" y="-28575"/>
            <a:ext cx="2247900" cy="517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62" name="Google Shape;1062;p90"/>
          <p:cNvSpPr/>
          <p:nvPr/>
        </p:nvSpPr>
        <p:spPr>
          <a:xfrm>
            <a:off x="566250" y="1342650"/>
            <a:ext cx="8011500" cy="31440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9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64" name="Google Shape;1064;p90"/>
          <p:cNvSpPr>
            <a:spLocks noGrp="1"/>
          </p:cNvSpPr>
          <p:nvPr>
            <p:ph type="pic" idx="2"/>
          </p:nvPr>
        </p:nvSpPr>
        <p:spPr>
          <a:xfrm>
            <a:off x="859325" y="1628205"/>
            <a:ext cx="1839300" cy="183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65" name="Google Shape;1065;p90"/>
          <p:cNvSpPr txBox="1">
            <a:spLocks noGrp="1"/>
          </p:cNvSpPr>
          <p:nvPr>
            <p:ph type="subTitle" idx="1"/>
          </p:nvPr>
        </p:nvSpPr>
        <p:spPr>
          <a:xfrm>
            <a:off x="859325" y="3544585"/>
            <a:ext cx="2001600" cy="321000"/>
          </a:xfrm>
          <a:prstGeom prst="rect">
            <a:avLst/>
          </a:prstGeom>
        </p:spPr>
        <p:txBody>
          <a:bodyPr spcFirstLastPara="1" wrap="square" lIns="0" tIns="90000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Space Grotesk SemiBold"/>
              <a:buNone/>
              <a:defRPr sz="13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066" name="Google Shape;1066;p90"/>
          <p:cNvSpPr txBox="1">
            <a:spLocks noGrp="1"/>
          </p:cNvSpPr>
          <p:nvPr>
            <p:ph type="body" idx="3"/>
          </p:nvPr>
        </p:nvSpPr>
        <p:spPr>
          <a:xfrm>
            <a:off x="3231925" y="1628200"/>
            <a:ext cx="4905900" cy="240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7" name="Google Shape;1067;p90"/>
          <p:cNvSpPr txBox="1">
            <a:spLocks noGrp="1"/>
          </p:cNvSpPr>
          <p:nvPr>
            <p:ph type="body" idx="4"/>
          </p:nvPr>
        </p:nvSpPr>
        <p:spPr>
          <a:xfrm>
            <a:off x="859325" y="4000400"/>
            <a:ext cx="2576100" cy="32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164">
          <p15:clr>
            <a:srgbClr val="E46962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layout - v2">
  <p:cSld name="CUSTOM_20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91"/>
          <p:cNvSpPr/>
          <p:nvPr/>
        </p:nvSpPr>
        <p:spPr>
          <a:xfrm>
            <a:off x="590550" y="1186175"/>
            <a:ext cx="8011500" cy="32532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91"/>
          <p:cNvSpPr/>
          <p:nvPr/>
        </p:nvSpPr>
        <p:spPr>
          <a:xfrm>
            <a:off x="581025" y="2743200"/>
            <a:ext cx="2114700" cy="169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71" name="Google Shape;1071;p9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72" name="Google Shape;1072;p91"/>
          <p:cNvSpPr>
            <a:spLocks noGrp="1"/>
          </p:cNvSpPr>
          <p:nvPr>
            <p:ph type="pic" idx="2"/>
          </p:nvPr>
        </p:nvSpPr>
        <p:spPr>
          <a:xfrm>
            <a:off x="580950" y="1377275"/>
            <a:ext cx="2114700" cy="1924200"/>
          </a:xfrm>
          <a:prstGeom prst="rect">
            <a:avLst/>
          </a:prstGeom>
          <a:noFill/>
          <a:ln>
            <a:noFill/>
          </a:ln>
        </p:spPr>
      </p:sp>
      <p:sp>
        <p:nvSpPr>
          <p:cNvPr id="1073" name="Google Shape;1073;p91"/>
          <p:cNvSpPr txBox="1">
            <a:spLocks noGrp="1"/>
          </p:cNvSpPr>
          <p:nvPr>
            <p:ph type="subTitle" idx="1"/>
          </p:nvPr>
        </p:nvSpPr>
        <p:spPr>
          <a:xfrm>
            <a:off x="648500" y="3414025"/>
            <a:ext cx="2002200" cy="354900"/>
          </a:xfrm>
          <a:prstGeom prst="rect">
            <a:avLst/>
          </a:prstGeom>
        </p:spPr>
        <p:txBody>
          <a:bodyPr spcFirstLastPara="1" wrap="square" lIns="0" tIns="90000" rIns="12600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 SemiBold"/>
              <a:buNone/>
              <a:defRPr sz="12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074" name="Google Shape;1074;p91"/>
          <p:cNvSpPr txBox="1">
            <a:spLocks noGrp="1"/>
          </p:cNvSpPr>
          <p:nvPr>
            <p:ph type="body" idx="3"/>
          </p:nvPr>
        </p:nvSpPr>
        <p:spPr>
          <a:xfrm>
            <a:off x="2894025" y="1635425"/>
            <a:ext cx="5536500" cy="2354700"/>
          </a:xfrm>
          <a:prstGeom prst="rect">
            <a:avLst/>
          </a:prstGeom>
        </p:spPr>
        <p:txBody>
          <a:bodyPr spcFirstLastPara="1" wrap="square" lIns="0" tIns="180000" rIns="108000" bIns="10800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5" name="Google Shape;1075;p91"/>
          <p:cNvSpPr txBox="1">
            <a:spLocks noGrp="1"/>
          </p:cNvSpPr>
          <p:nvPr>
            <p:ph type="body" idx="4"/>
          </p:nvPr>
        </p:nvSpPr>
        <p:spPr>
          <a:xfrm>
            <a:off x="648500" y="3805275"/>
            <a:ext cx="1930800" cy="3024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02">
          <p15:clr>
            <a:srgbClr val="E46962"/>
          </p15:clr>
        </p15:guide>
        <p15:guide id="2" orient="horz" pos="2374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 a list + image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>
            <a:spLocks noGrp="1"/>
          </p:cNvSpPr>
          <p:nvPr>
            <p:ph type="pic" idx="2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11"/>
          <p:cNvSpPr/>
          <p:nvPr/>
        </p:nvSpPr>
        <p:spPr>
          <a:xfrm>
            <a:off x="4855875" y="445025"/>
            <a:ext cx="3726000" cy="1044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4855875" y="1753439"/>
            <a:ext cx="3726000" cy="1076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/>
          <p:nvPr/>
        </p:nvSpPr>
        <p:spPr>
          <a:xfrm>
            <a:off x="4855875" y="3070475"/>
            <a:ext cx="3726000" cy="107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5481550" y="547625"/>
            <a:ext cx="29727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3"/>
          </p:nvPr>
        </p:nvSpPr>
        <p:spPr>
          <a:xfrm>
            <a:off x="5481550" y="1872537"/>
            <a:ext cx="2972700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4"/>
          </p:nvPr>
        </p:nvSpPr>
        <p:spPr>
          <a:xfrm>
            <a:off x="5481550" y="3189875"/>
            <a:ext cx="2972700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74" name="Google Shape;74;p11"/>
          <p:cNvSpPr txBox="1"/>
          <p:nvPr/>
        </p:nvSpPr>
        <p:spPr>
          <a:xfrm>
            <a:off x="5041100" y="8336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" name="Google Shape;75;p11"/>
          <p:cNvSpPr txBox="1"/>
          <p:nvPr/>
        </p:nvSpPr>
        <p:spPr>
          <a:xfrm>
            <a:off x="5041100" y="2146400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6" name="Google Shape;76;p11"/>
          <p:cNvSpPr txBox="1"/>
          <p:nvPr/>
        </p:nvSpPr>
        <p:spPr>
          <a:xfrm>
            <a:off x="5041100" y="345942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layout - v3">
  <p:cSld name="CUSTOM_21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92"/>
          <p:cNvSpPr/>
          <p:nvPr/>
        </p:nvSpPr>
        <p:spPr>
          <a:xfrm>
            <a:off x="0" y="1962150"/>
            <a:ext cx="9144000" cy="18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78" name="Google Shape;1078;p92"/>
          <p:cNvSpPr/>
          <p:nvPr/>
        </p:nvSpPr>
        <p:spPr>
          <a:xfrm>
            <a:off x="307800" y="1263000"/>
            <a:ext cx="8528400" cy="3284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9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80" name="Google Shape;1080;p92"/>
          <p:cNvSpPr>
            <a:spLocks noGrp="1"/>
          </p:cNvSpPr>
          <p:nvPr>
            <p:ph type="pic" idx="2"/>
          </p:nvPr>
        </p:nvSpPr>
        <p:spPr>
          <a:xfrm>
            <a:off x="633125" y="1576150"/>
            <a:ext cx="1886100" cy="1886100"/>
          </a:xfrm>
          <a:prstGeom prst="ellipse">
            <a:avLst/>
          </a:prstGeom>
          <a:noFill/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1" name="Google Shape;1081;p92"/>
          <p:cNvSpPr txBox="1">
            <a:spLocks noGrp="1"/>
          </p:cNvSpPr>
          <p:nvPr>
            <p:ph type="body" idx="1"/>
          </p:nvPr>
        </p:nvSpPr>
        <p:spPr>
          <a:xfrm>
            <a:off x="573025" y="4020675"/>
            <a:ext cx="2662500" cy="403500"/>
          </a:xfrm>
          <a:prstGeom prst="rect">
            <a:avLst/>
          </a:prstGeom>
        </p:spPr>
        <p:txBody>
          <a:bodyPr spcFirstLastPara="1" wrap="square" lIns="0" tIns="108000" rIns="90000" bIns="108000" anchor="ctr" anchorCtr="0">
            <a:norm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2" name="Google Shape;1082;p92"/>
          <p:cNvSpPr txBox="1">
            <a:spLocks noGrp="1"/>
          </p:cNvSpPr>
          <p:nvPr>
            <p:ph type="subTitle" idx="3"/>
          </p:nvPr>
        </p:nvSpPr>
        <p:spPr>
          <a:xfrm>
            <a:off x="573025" y="3662325"/>
            <a:ext cx="2662500" cy="265500"/>
          </a:xfrm>
          <a:prstGeom prst="rect">
            <a:avLst/>
          </a:prstGeom>
        </p:spPr>
        <p:txBody>
          <a:bodyPr spcFirstLastPara="1" wrap="square" lIns="0" tIns="108000" rIns="91425" bIns="1080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92"/>
          <p:cNvSpPr txBox="1">
            <a:spLocks noGrp="1"/>
          </p:cNvSpPr>
          <p:nvPr>
            <p:ph type="body" idx="4"/>
          </p:nvPr>
        </p:nvSpPr>
        <p:spPr>
          <a:xfrm>
            <a:off x="3268325" y="1576150"/>
            <a:ext cx="4707000" cy="2547600"/>
          </a:xfrm>
          <a:prstGeom prst="rect">
            <a:avLst/>
          </a:prstGeom>
        </p:spPr>
        <p:txBody>
          <a:bodyPr spcFirstLastPara="1" wrap="square" lIns="0" tIns="108000" rIns="91425" bIns="108000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059">
          <p15:clr>
            <a:srgbClr val="E46962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 slide - v1">
  <p:cSld name="CUSTOM_22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93"/>
          <p:cNvSpPr>
            <a:spLocks noGrp="1"/>
          </p:cNvSpPr>
          <p:nvPr>
            <p:ph type="pic" idx="2"/>
          </p:nvPr>
        </p:nvSpPr>
        <p:spPr>
          <a:xfrm>
            <a:off x="1266525" y="1796600"/>
            <a:ext cx="2300100" cy="2007900"/>
          </a:xfrm>
          <a:prstGeom prst="rect">
            <a:avLst/>
          </a:prstGeom>
          <a:noFill/>
          <a:ln>
            <a:noFill/>
          </a:ln>
        </p:spPr>
      </p:sp>
      <p:sp>
        <p:nvSpPr>
          <p:cNvPr id="1086" name="Google Shape;1086;p9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87" name="Google Shape;1087;p93"/>
          <p:cNvSpPr/>
          <p:nvPr/>
        </p:nvSpPr>
        <p:spPr>
          <a:xfrm>
            <a:off x="566250" y="1671800"/>
            <a:ext cx="119700" cy="225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88" name="Google Shape;1088;p93"/>
          <p:cNvSpPr/>
          <p:nvPr/>
        </p:nvSpPr>
        <p:spPr>
          <a:xfrm>
            <a:off x="3623775" y="1729700"/>
            <a:ext cx="3710400" cy="21417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89" name="Google Shape;1089;p93"/>
          <p:cNvSpPr txBox="1"/>
          <p:nvPr/>
        </p:nvSpPr>
        <p:spPr>
          <a:xfrm>
            <a:off x="3747600" y="1671800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sz="96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0" name="Google Shape;1090;p93"/>
          <p:cNvSpPr txBox="1"/>
          <p:nvPr/>
        </p:nvSpPr>
        <p:spPr>
          <a:xfrm rot="10800000" flipH="1">
            <a:off x="6586050" y="348087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sz="96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1" name="Google Shape;1091;p93"/>
          <p:cNvSpPr txBox="1">
            <a:spLocks noGrp="1"/>
          </p:cNvSpPr>
          <p:nvPr>
            <p:ph type="body" idx="1"/>
          </p:nvPr>
        </p:nvSpPr>
        <p:spPr>
          <a:xfrm>
            <a:off x="4319100" y="2075225"/>
            <a:ext cx="2267100" cy="1524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 slide - v2 1">
  <p:cSld name="CUSTOM_23_1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9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94" name="Google Shape;1094;p94"/>
          <p:cNvSpPr/>
          <p:nvPr/>
        </p:nvSpPr>
        <p:spPr>
          <a:xfrm>
            <a:off x="0" y="2609850"/>
            <a:ext cx="9144000" cy="253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94"/>
          <p:cNvSpPr/>
          <p:nvPr/>
        </p:nvSpPr>
        <p:spPr>
          <a:xfrm>
            <a:off x="1114350" y="1552500"/>
            <a:ext cx="6915300" cy="215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94"/>
          <p:cNvSpPr txBox="1"/>
          <p:nvPr/>
        </p:nvSpPr>
        <p:spPr>
          <a:xfrm>
            <a:off x="1347300" y="1552500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097" name="Google Shape;1097;p94"/>
          <p:cNvSpPr txBox="1"/>
          <p:nvPr/>
        </p:nvSpPr>
        <p:spPr>
          <a:xfrm rot="10800000" flipH="1">
            <a:off x="7376625" y="311392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098" name="Google Shape;1098;p94"/>
          <p:cNvSpPr txBox="1">
            <a:spLocks noGrp="1"/>
          </p:cNvSpPr>
          <p:nvPr>
            <p:ph type="body" idx="1"/>
          </p:nvPr>
        </p:nvSpPr>
        <p:spPr>
          <a:xfrm>
            <a:off x="2044800" y="1882800"/>
            <a:ext cx="5186100" cy="1408500"/>
          </a:xfrm>
          <a:prstGeom prst="rect">
            <a:avLst/>
          </a:prstGeom>
        </p:spPr>
        <p:txBody>
          <a:bodyPr spcFirstLastPara="1" wrap="square" lIns="180000" tIns="180000" rIns="180000" bIns="180000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 slide - v3">
  <p:cSld name="CUSTOM_24"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9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01" name="Google Shape;1101;p95"/>
          <p:cNvSpPr/>
          <p:nvPr/>
        </p:nvSpPr>
        <p:spPr>
          <a:xfrm>
            <a:off x="1685850" y="1514475"/>
            <a:ext cx="5772300" cy="29433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02" name="Google Shape;1102;p95"/>
          <p:cNvSpPr/>
          <p:nvPr/>
        </p:nvSpPr>
        <p:spPr>
          <a:xfrm>
            <a:off x="1343025" y="1333500"/>
            <a:ext cx="1200300" cy="1200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95"/>
          <p:cNvSpPr/>
          <p:nvPr/>
        </p:nvSpPr>
        <p:spPr>
          <a:xfrm>
            <a:off x="6534150" y="3438525"/>
            <a:ext cx="1200300" cy="1200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95"/>
          <p:cNvSpPr txBox="1"/>
          <p:nvPr/>
        </p:nvSpPr>
        <p:spPr>
          <a:xfrm>
            <a:off x="1190550" y="111057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180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05" name="Google Shape;1105;p95"/>
          <p:cNvSpPr txBox="1"/>
          <p:nvPr/>
        </p:nvSpPr>
        <p:spPr>
          <a:xfrm rot="10800000" flipH="1">
            <a:off x="7257975" y="430227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180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06" name="Google Shape;1106;p95"/>
          <p:cNvSpPr txBox="1">
            <a:spLocks noGrp="1"/>
          </p:cNvSpPr>
          <p:nvPr>
            <p:ph type="body" idx="1"/>
          </p:nvPr>
        </p:nvSpPr>
        <p:spPr>
          <a:xfrm>
            <a:off x="2675888" y="1751925"/>
            <a:ext cx="3725700" cy="2468400"/>
          </a:xfrm>
          <a:prstGeom prst="rect">
            <a:avLst/>
          </a:prstGeom>
        </p:spPr>
        <p:txBody>
          <a:bodyPr spcFirstLastPara="1" wrap="square" lIns="180000" tIns="180000" rIns="180000" bIns="180000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●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○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■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●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○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■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●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○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■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9" name="Google Shape;1109;p9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10" name="Google Shape;1110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1 2">
  <p:cSld name="TITLE_AND_BODY_1_5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97"/>
          <p:cNvSpPr txBox="1">
            <a:spLocks noGrp="1"/>
          </p:cNvSpPr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13" name="Google Shape;1113;p97"/>
          <p:cNvSpPr txBox="1">
            <a:spLocks noGrp="1"/>
          </p:cNvSpPr>
          <p:nvPr>
            <p:ph type="body" idx="1"/>
          </p:nvPr>
        </p:nvSpPr>
        <p:spPr>
          <a:xfrm>
            <a:off x="650850" y="1987200"/>
            <a:ext cx="37767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4" name="Google Shape;1114;p97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5" name="Google Shape;1115;p97"/>
          <p:cNvSpPr txBox="1">
            <a:spLocks noGrp="1"/>
          </p:cNvSpPr>
          <p:nvPr>
            <p:ph type="body" idx="2"/>
          </p:nvPr>
        </p:nvSpPr>
        <p:spPr>
          <a:xfrm>
            <a:off x="4845450" y="1987200"/>
            <a:ext cx="37323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6" name="Google Shape;1116;p97"/>
          <p:cNvSpPr/>
          <p:nvPr/>
        </p:nvSpPr>
        <p:spPr>
          <a:xfrm>
            <a:off x="5662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17" name="Google Shape;1117;p97"/>
          <p:cNvSpPr/>
          <p:nvPr/>
        </p:nvSpPr>
        <p:spPr>
          <a:xfrm>
            <a:off x="47608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18" name="Google Shape;1118;p97"/>
          <p:cNvSpPr/>
          <p:nvPr/>
        </p:nvSpPr>
        <p:spPr>
          <a:xfrm>
            <a:off x="5662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19" name="Google Shape;1119;p97"/>
          <p:cNvSpPr/>
          <p:nvPr/>
        </p:nvSpPr>
        <p:spPr>
          <a:xfrm>
            <a:off x="47608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20" name="Google Shape;1120;p97"/>
          <p:cNvSpPr txBox="1">
            <a:spLocks noGrp="1"/>
          </p:cNvSpPr>
          <p:nvPr>
            <p:ph type="subTitle" idx="3"/>
          </p:nvPr>
        </p:nvSpPr>
        <p:spPr>
          <a:xfrm>
            <a:off x="650850" y="1349950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121" name="Google Shape;1121;p97"/>
          <p:cNvSpPr txBox="1">
            <a:spLocks noGrp="1"/>
          </p:cNvSpPr>
          <p:nvPr>
            <p:ph type="subTitle" idx="4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3 1">
  <p:cSld name="TITLE_AND_BODY_1_1_3"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9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4" name="Google Shape;1124;p98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5" name="Google Shape;1125;p98"/>
          <p:cNvSpPr txBox="1">
            <a:spLocks noGrp="1"/>
          </p:cNvSpPr>
          <p:nvPr>
            <p:ph type="body" idx="1"/>
          </p:nvPr>
        </p:nvSpPr>
        <p:spPr>
          <a:xfrm>
            <a:off x="566250" y="1899000"/>
            <a:ext cx="3243300" cy="23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26" name="Google Shape;1126;p98"/>
          <p:cNvSpPr txBox="1">
            <a:spLocks noGrp="1"/>
          </p:cNvSpPr>
          <p:nvPr>
            <p:ph type="body" idx="2"/>
          </p:nvPr>
        </p:nvSpPr>
        <p:spPr>
          <a:xfrm>
            <a:off x="5226525" y="1899000"/>
            <a:ext cx="3243300" cy="23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27" name="Google Shape;1127;p98"/>
          <p:cNvSpPr txBox="1">
            <a:spLocks noGrp="1"/>
          </p:cNvSpPr>
          <p:nvPr>
            <p:ph type="subTitle" idx="3"/>
          </p:nvPr>
        </p:nvSpPr>
        <p:spPr>
          <a:xfrm>
            <a:off x="566250" y="1406475"/>
            <a:ext cx="3243300" cy="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128" name="Google Shape;1128;p98"/>
          <p:cNvSpPr txBox="1">
            <a:spLocks noGrp="1"/>
          </p:cNvSpPr>
          <p:nvPr>
            <p:ph type="subTitle" idx="4"/>
          </p:nvPr>
        </p:nvSpPr>
        <p:spPr>
          <a:xfrm>
            <a:off x="5226525" y="1382475"/>
            <a:ext cx="32433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73">
          <p15:clr>
            <a:srgbClr val="E46962"/>
          </p15:clr>
        </p15:guide>
        <p15:guide id="2" orient="horz" pos="2689">
          <p15:clr>
            <a:srgbClr val="E46962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 a list + image 3">
  <p:cSld name="MAIN_POINT_1_3"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99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31" name="Google Shape;1131;p99"/>
          <p:cNvSpPr>
            <a:spLocks noGrp="1"/>
          </p:cNvSpPr>
          <p:nvPr>
            <p:ph type="pic" idx="2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1132" name="Google Shape;1132;p9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33" name="Google Shape;1133;p99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4" name="Google Shape;1134;p99"/>
          <p:cNvSpPr/>
          <p:nvPr/>
        </p:nvSpPr>
        <p:spPr>
          <a:xfrm>
            <a:off x="4855875" y="44502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99"/>
          <p:cNvSpPr/>
          <p:nvPr/>
        </p:nvSpPr>
        <p:spPr>
          <a:xfrm>
            <a:off x="4855875" y="158427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99"/>
          <p:cNvSpPr/>
          <p:nvPr/>
        </p:nvSpPr>
        <p:spPr>
          <a:xfrm>
            <a:off x="4855875" y="272352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99"/>
          <p:cNvSpPr txBox="1">
            <a:spLocks noGrp="1"/>
          </p:cNvSpPr>
          <p:nvPr>
            <p:ph type="body" idx="1"/>
          </p:nvPr>
        </p:nvSpPr>
        <p:spPr>
          <a:xfrm>
            <a:off x="5481550" y="609875"/>
            <a:ext cx="2972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8" name="Google Shape;1138;p99"/>
          <p:cNvSpPr txBox="1">
            <a:spLocks noGrp="1"/>
          </p:cNvSpPr>
          <p:nvPr>
            <p:ph type="body" idx="3"/>
          </p:nvPr>
        </p:nvSpPr>
        <p:spPr>
          <a:xfrm>
            <a:off x="5481550" y="1749127"/>
            <a:ext cx="2972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9" name="Google Shape;1139;p99"/>
          <p:cNvSpPr txBox="1">
            <a:spLocks noGrp="1"/>
          </p:cNvSpPr>
          <p:nvPr>
            <p:ph type="body" idx="4"/>
          </p:nvPr>
        </p:nvSpPr>
        <p:spPr>
          <a:xfrm>
            <a:off x="5481550" y="2888379"/>
            <a:ext cx="2972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40" name="Google Shape;1140;p99"/>
          <p:cNvSpPr txBox="1"/>
          <p:nvPr/>
        </p:nvSpPr>
        <p:spPr>
          <a:xfrm>
            <a:off x="5041100" y="7919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1" name="Google Shape;1141;p99"/>
          <p:cNvSpPr txBox="1"/>
          <p:nvPr/>
        </p:nvSpPr>
        <p:spPr>
          <a:xfrm>
            <a:off x="5041100" y="193122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2" name="Google Shape;1142;p99"/>
          <p:cNvSpPr txBox="1"/>
          <p:nvPr/>
        </p:nvSpPr>
        <p:spPr>
          <a:xfrm>
            <a:off x="5041100" y="30704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an image and 4 bullets 2">
  <p:cSld name="MAIN_POINT_1_1_2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00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100"/>
          <p:cNvSpPr>
            <a:spLocks noGrp="1"/>
          </p:cNvSpPr>
          <p:nvPr>
            <p:ph type="pic" idx="2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46" name="Google Shape;1146;p10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47" name="Google Shape;1147;p100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8" name="Google Shape;1148;p100"/>
          <p:cNvSpPr/>
          <p:nvPr/>
        </p:nvSpPr>
        <p:spPr>
          <a:xfrm>
            <a:off x="566250" y="1377275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100"/>
          <p:cNvSpPr txBox="1">
            <a:spLocks noGrp="1"/>
          </p:cNvSpPr>
          <p:nvPr>
            <p:ph type="body" idx="1"/>
          </p:nvPr>
        </p:nvSpPr>
        <p:spPr>
          <a:xfrm>
            <a:off x="1000350" y="1455825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50" name="Google Shape;1150;p100"/>
          <p:cNvSpPr/>
          <p:nvPr/>
        </p:nvSpPr>
        <p:spPr>
          <a:xfrm>
            <a:off x="566250" y="2191200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100"/>
          <p:cNvSpPr txBox="1">
            <a:spLocks noGrp="1"/>
          </p:cNvSpPr>
          <p:nvPr>
            <p:ph type="body" idx="3"/>
          </p:nvPr>
        </p:nvSpPr>
        <p:spPr>
          <a:xfrm>
            <a:off x="1000350" y="2269750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52" name="Google Shape;1152;p100"/>
          <p:cNvSpPr/>
          <p:nvPr/>
        </p:nvSpPr>
        <p:spPr>
          <a:xfrm>
            <a:off x="566250" y="3005125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100"/>
          <p:cNvSpPr txBox="1">
            <a:spLocks noGrp="1"/>
          </p:cNvSpPr>
          <p:nvPr>
            <p:ph type="body" idx="4"/>
          </p:nvPr>
        </p:nvSpPr>
        <p:spPr>
          <a:xfrm>
            <a:off x="1000350" y="3083675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54" name="Google Shape;1154;p100"/>
          <p:cNvSpPr/>
          <p:nvPr/>
        </p:nvSpPr>
        <p:spPr>
          <a:xfrm>
            <a:off x="566250" y="3819050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100"/>
          <p:cNvSpPr txBox="1">
            <a:spLocks noGrp="1"/>
          </p:cNvSpPr>
          <p:nvPr>
            <p:ph type="body" idx="5"/>
          </p:nvPr>
        </p:nvSpPr>
        <p:spPr>
          <a:xfrm>
            <a:off x="1000350" y="3897600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56" name="Google Shape;1156;p100"/>
          <p:cNvSpPr txBox="1"/>
          <p:nvPr/>
        </p:nvSpPr>
        <p:spPr>
          <a:xfrm>
            <a:off x="580725" y="1648877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7" name="Google Shape;1157;p100"/>
          <p:cNvSpPr txBox="1"/>
          <p:nvPr/>
        </p:nvSpPr>
        <p:spPr>
          <a:xfrm>
            <a:off x="580725" y="2462802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8" name="Google Shape;1158;p100"/>
          <p:cNvSpPr txBox="1"/>
          <p:nvPr/>
        </p:nvSpPr>
        <p:spPr>
          <a:xfrm>
            <a:off x="580725" y="3276727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9" name="Google Shape;1159;p100"/>
          <p:cNvSpPr txBox="1"/>
          <p:nvPr/>
        </p:nvSpPr>
        <p:spPr>
          <a:xfrm>
            <a:off x="580725" y="4090652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2">
  <p:cSld name="TITLE_AND_BODY_1_2_4"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01"/>
          <p:cNvSpPr/>
          <p:nvPr/>
        </p:nvSpPr>
        <p:spPr>
          <a:xfrm>
            <a:off x="569625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10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3" name="Google Shape;1163;p101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64" name="Google Shape;1164;p101"/>
          <p:cNvSpPr txBox="1">
            <a:spLocks noGrp="1"/>
          </p:cNvSpPr>
          <p:nvPr>
            <p:ph type="body" idx="1"/>
          </p:nvPr>
        </p:nvSpPr>
        <p:spPr>
          <a:xfrm>
            <a:off x="812325" y="2376000"/>
            <a:ext cx="20901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65" name="Google Shape;1165;p101"/>
          <p:cNvSpPr/>
          <p:nvPr/>
        </p:nvSpPr>
        <p:spPr>
          <a:xfrm>
            <a:off x="3287688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101"/>
          <p:cNvSpPr/>
          <p:nvPr/>
        </p:nvSpPr>
        <p:spPr>
          <a:xfrm>
            <a:off x="6005751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101"/>
          <p:cNvSpPr txBox="1">
            <a:spLocks noGrp="1"/>
          </p:cNvSpPr>
          <p:nvPr>
            <p:ph type="body" idx="2"/>
          </p:nvPr>
        </p:nvSpPr>
        <p:spPr>
          <a:xfrm>
            <a:off x="3530400" y="2377558"/>
            <a:ext cx="20901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68" name="Google Shape;1168;p101"/>
          <p:cNvSpPr txBox="1">
            <a:spLocks noGrp="1"/>
          </p:cNvSpPr>
          <p:nvPr>
            <p:ph type="body" idx="3"/>
          </p:nvPr>
        </p:nvSpPr>
        <p:spPr>
          <a:xfrm>
            <a:off x="6239000" y="2377558"/>
            <a:ext cx="20901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69" name="Google Shape;1169;p101"/>
          <p:cNvSpPr txBox="1">
            <a:spLocks noGrp="1"/>
          </p:cNvSpPr>
          <p:nvPr>
            <p:ph type="subTitle" idx="4"/>
          </p:nvPr>
        </p:nvSpPr>
        <p:spPr>
          <a:xfrm>
            <a:off x="812325" y="183885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170" name="Google Shape;1170;p101"/>
          <p:cNvSpPr txBox="1">
            <a:spLocks noGrp="1"/>
          </p:cNvSpPr>
          <p:nvPr>
            <p:ph type="subTitle" idx="5"/>
          </p:nvPr>
        </p:nvSpPr>
        <p:spPr>
          <a:xfrm>
            <a:off x="3464688" y="1803600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171" name="Google Shape;1171;p101"/>
          <p:cNvSpPr txBox="1">
            <a:spLocks noGrp="1"/>
          </p:cNvSpPr>
          <p:nvPr>
            <p:ph type="subTitle" idx="6"/>
          </p:nvPr>
        </p:nvSpPr>
        <p:spPr>
          <a:xfrm>
            <a:off x="6182738" y="1803600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0F6FC">
            <a:alpha val="50196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pace Grotesk"/>
              <a:buNone/>
              <a:defRPr sz="20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●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○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■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●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○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■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●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○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■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  <p:sldLayoutId id="2147483767" r:id="rId119"/>
    <p:sldLayoutId id="2147483768" r:id="rId120"/>
    <p:sldLayoutId id="2147483769" r:id="rId121"/>
    <p:sldLayoutId id="2147483770" r:id="rId122"/>
    <p:sldLayoutId id="2147483771" r:id="rId123"/>
    <p:sldLayoutId id="2147483772" r:id="rId124"/>
    <p:sldLayoutId id="2147483773" r:id="rId1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0" y="-10517"/>
            <a:ext cx="927735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endParaRPr lang="en-US" sz="4000" dirty="0" smtClean="0">
              <a:solidFill>
                <a:srgbClr val="00336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4000" dirty="0">
              <a:solidFill>
                <a:srgbClr val="00336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4000" dirty="0" smtClean="0">
              <a:solidFill>
                <a:srgbClr val="00336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474375" y="119813"/>
            <a:ext cx="7679700" cy="1264487"/>
          </a:xfrm>
        </p:spPr>
        <p:txBody>
          <a:bodyPr/>
          <a:lstStyle/>
          <a:p>
            <a:pPr algn="ctr"/>
            <a:r>
              <a:rPr lang="en-US" sz="4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New Trends in Operating System</a:t>
            </a: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280275" y="1658696"/>
            <a:ext cx="8067900" cy="3484804"/>
          </a:xfrm>
        </p:spPr>
        <p:txBody>
          <a:bodyPr>
            <a:normAutofit/>
          </a:bodyPr>
          <a:lstStyle/>
          <a:p>
            <a:pPr marL="158750" indent="0">
              <a:buNone/>
            </a:pPr>
            <a:r>
              <a:rPr lang="en-US" sz="2600" b="1" dirty="0" smtClean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Topic Covered</a:t>
            </a:r>
          </a:p>
          <a:p>
            <a:pPr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 OS</a:t>
            </a:r>
          </a:p>
          <a:p>
            <a:pPr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Distributed OS</a:t>
            </a:r>
            <a:endParaRPr lang="en-US" sz="22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OS</a:t>
            </a:r>
          </a:p>
          <a:p>
            <a:pPr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 OS</a:t>
            </a:r>
          </a:p>
          <a:p>
            <a:pPr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in OS</a:t>
            </a:r>
          </a:p>
          <a:p>
            <a:pPr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Memory Wall &amp; Performance Bottlenecks</a:t>
            </a:r>
          </a:p>
          <a:p>
            <a:pPr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11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2" name="Google Shape;1542;p136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8400"/>
            <a:ext cx="4166700" cy="4166700"/>
          </a:xfrm>
          <a:prstGeom prst="rect">
            <a:avLst/>
          </a:prstGeom>
        </p:spPr>
      </p:pic>
      <p:sp>
        <p:nvSpPr>
          <p:cNvPr id="1543" name="Google Shape;1543;p136"/>
          <p:cNvSpPr txBox="1">
            <a:spLocks noGrp="1"/>
          </p:cNvSpPr>
          <p:nvPr>
            <p:ph type="title"/>
          </p:nvPr>
        </p:nvSpPr>
        <p:spPr>
          <a:xfrm>
            <a:off x="4651550" y="445025"/>
            <a:ext cx="40935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Distributed OS Applications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44" name="Google Shape;1544;p136"/>
          <p:cNvSpPr txBox="1">
            <a:spLocks noGrp="1"/>
          </p:cNvSpPr>
          <p:nvPr>
            <p:ph type="body" idx="1"/>
          </p:nvPr>
        </p:nvSpPr>
        <p:spPr>
          <a:xfrm>
            <a:off x="4651550" y="10779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Cloud Computing: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AWS, Azure, Google Cloud.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Enterprise Systems: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Banking systems, supply chain management.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Content Delivery Networks (CDNs)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GB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Akamai ,</a:t>
            </a:r>
            <a:r>
              <a:rPr lang="en-GB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Cloudflare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9" name="Google Shape;1549;p137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56" y="564591"/>
            <a:ext cx="4166700" cy="3744673"/>
          </a:xfrm>
          <a:prstGeom prst="rect">
            <a:avLst/>
          </a:prstGeom>
        </p:spPr>
      </p:pic>
      <p:sp>
        <p:nvSpPr>
          <p:cNvPr id="1550" name="Google Shape;1550;p13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Cloud OS Concept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51" name="Google Shape;1551;p137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Cloud OS: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Manages virtualized resources in a cloud environment.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Provides on-demand access to computing resources.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Supports elasticity and </a:t>
            </a:r>
            <a:r>
              <a:rPr lang="en-GB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multi-tenancy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Google Shape;1556;p138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275" y="488400"/>
            <a:ext cx="4166699" cy="4385942"/>
          </a:xfrm>
          <a:prstGeom prst="rect">
            <a:avLst/>
          </a:prstGeom>
        </p:spPr>
      </p:pic>
      <p:sp>
        <p:nvSpPr>
          <p:cNvPr id="1557" name="Google Shape;1557;p138"/>
          <p:cNvSpPr txBox="1">
            <a:spLocks noGrp="1"/>
          </p:cNvSpPr>
          <p:nvPr>
            <p:ph type="title"/>
          </p:nvPr>
        </p:nvSpPr>
        <p:spPr>
          <a:xfrm>
            <a:off x="566250" y="157431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Cloud OS Characteristics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58" name="Google Shape;1558;p138"/>
          <p:cNvSpPr txBox="1">
            <a:spLocks noGrp="1"/>
          </p:cNvSpPr>
          <p:nvPr>
            <p:ph type="body" idx="1"/>
          </p:nvPr>
        </p:nvSpPr>
        <p:spPr>
          <a:xfrm>
            <a:off x="566250" y="1168873"/>
            <a:ext cx="3986700" cy="3580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Elasticity: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Dynamically scales resources based on demand.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Multi-Tenancy: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Supports multiple users/organizations on shared infrastructure.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Virtualization: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Enables efficient resource utilization.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Automation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Automates deployment and management tasks.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" name="Google Shape;1563;p139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275" y="366112"/>
            <a:ext cx="4166701" cy="4411278"/>
          </a:xfrm>
          <a:prstGeom prst="rect">
            <a:avLst/>
          </a:prstGeom>
        </p:spPr>
      </p:pic>
      <p:sp>
        <p:nvSpPr>
          <p:cNvPr id="1564" name="Google Shape;1564;p13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Cloud OS Applications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65" name="Google Shape;1565;p139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lang="en-GB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Centers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Management of servers and storage.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Software as a Service (</a:t>
            </a:r>
            <a:r>
              <a:rPr lang="en-GB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SaaS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):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Salesforce, Office 365.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Platform as a Service (</a:t>
            </a:r>
            <a:r>
              <a:rPr lang="en-GB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PaaS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): </a:t>
            </a: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Heroku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, Google App Engine.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Infrastructure as a Service (</a:t>
            </a:r>
            <a:r>
              <a:rPr lang="en-GB" sz="2000" b="1" dirty="0" err="1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IaaS</a:t>
            </a: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)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AWSEC2, Azure VMs.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0" name="Google Shape;1570;p140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9942"/>
            <a:ext cx="4166702" cy="3243617"/>
          </a:xfrm>
          <a:prstGeom prst="rect">
            <a:avLst/>
          </a:prstGeom>
        </p:spPr>
      </p:pic>
      <p:sp>
        <p:nvSpPr>
          <p:cNvPr id="1571" name="Google Shape;1571;p140"/>
          <p:cNvSpPr txBox="1">
            <a:spLocks noGrp="1"/>
          </p:cNvSpPr>
          <p:nvPr>
            <p:ph type="title"/>
          </p:nvPr>
        </p:nvSpPr>
        <p:spPr>
          <a:xfrm>
            <a:off x="4651550" y="445025"/>
            <a:ext cx="40935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Mobile OS Concept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72" name="Google Shape;1572;p140"/>
          <p:cNvSpPr txBox="1">
            <a:spLocks noGrp="1"/>
          </p:cNvSpPr>
          <p:nvPr>
            <p:ph type="body" idx="1"/>
          </p:nvPr>
        </p:nvSpPr>
        <p:spPr>
          <a:xfrm>
            <a:off x="4651550" y="1077925"/>
            <a:ext cx="3986700" cy="3464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100" b="1" dirty="0">
                <a:latin typeface="Segoe UI" panose="020B0502040204020203" pitchFamily="34" charset="0"/>
                <a:cs typeface="Segoe UI" panose="020B0502040204020203" pitchFamily="34" charset="0"/>
              </a:rPr>
              <a:t>Mobile OS: </a:t>
            </a:r>
            <a:r>
              <a:rPr lang="en-GB" sz="2100" dirty="0">
                <a:latin typeface="Segoe UI" panose="020B0502040204020203" pitchFamily="34" charset="0"/>
                <a:cs typeface="Segoe UI" panose="020B0502040204020203" pitchFamily="34" charset="0"/>
              </a:rPr>
              <a:t>Operating system designed for mobile devices.</a:t>
            </a:r>
            <a:endParaRPr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100" dirty="0">
                <a:latin typeface="Segoe UI" panose="020B0502040204020203" pitchFamily="34" charset="0"/>
                <a:cs typeface="Segoe UI" panose="020B0502040204020203" pitchFamily="34" charset="0"/>
              </a:rPr>
              <a:t>Optimized for touch-based interfaces and power efficiency.</a:t>
            </a:r>
            <a:endParaRPr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100" dirty="0">
                <a:latin typeface="Segoe UI" panose="020B0502040204020203" pitchFamily="34" charset="0"/>
                <a:cs typeface="Segoe UI" panose="020B0502040204020203" pitchFamily="34" charset="0"/>
              </a:rPr>
              <a:t>Supports mobile applications and </a:t>
            </a:r>
            <a:r>
              <a:rPr lang="en-GB" sz="210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wireless communication</a:t>
            </a:r>
            <a:r>
              <a:rPr lang="en-GB" sz="2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7" name="Google Shape;1577;p14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9686"/>
            <a:ext cx="4166702" cy="3064128"/>
          </a:xfrm>
          <a:prstGeom prst="rect">
            <a:avLst/>
          </a:prstGeom>
        </p:spPr>
      </p:pic>
      <p:sp>
        <p:nvSpPr>
          <p:cNvPr id="1578" name="Google Shape;1578;p141"/>
          <p:cNvSpPr txBox="1">
            <a:spLocks noGrp="1"/>
          </p:cNvSpPr>
          <p:nvPr>
            <p:ph type="title"/>
          </p:nvPr>
        </p:nvSpPr>
        <p:spPr>
          <a:xfrm>
            <a:off x="4651550" y="445025"/>
            <a:ext cx="40935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Mobile OS Characteristics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79" name="Google Shape;1579;p141"/>
          <p:cNvSpPr txBox="1">
            <a:spLocks noGrp="1"/>
          </p:cNvSpPr>
          <p:nvPr>
            <p:ph type="body" idx="1"/>
          </p:nvPr>
        </p:nvSpPr>
        <p:spPr>
          <a:xfrm>
            <a:off x="4651550" y="1077924"/>
            <a:ext cx="3986700" cy="4297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Touch UI: </a:t>
            </a:r>
            <a:r>
              <a:rPr lang="en-GB" sz="20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User interface optimized for touch input.</a:t>
            </a:r>
            <a:endParaRPr sz="20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Power Management: </a:t>
            </a:r>
            <a:r>
              <a:rPr lang="en-GB" sz="20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Efficient use of battery power.</a:t>
            </a:r>
            <a:endParaRPr sz="20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Mobile Applications: </a:t>
            </a:r>
            <a:r>
              <a:rPr lang="en-GB" sz="20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Support for apps via app stores.</a:t>
            </a:r>
            <a:endParaRPr sz="20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sym typeface="Inter"/>
              </a:rPr>
              <a:t>Connectivity</a:t>
            </a:r>
            <a:r>
              <a:rPr lang="en-GB" sz="20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en-GB" sz="20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Wireless communication (Wi-Fi, cellular).</a:t>
            </a:r>
            <a:endParaRPr sz="20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4" name="Google Shape;1584;p142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275" y="541285"/>
            <a:ext cx="4166702" cy="4266689"/>
          </a:xfrm>
          <a:prstGeom prst="rect">
            <a:avLst/>
          </a:prstGeom>
        </p:spPr>
      </p:pic>
      <p:sp>
        <p:nvSpPr>
          <p:cNvPr id="1585" name="Google Shape;1585;p14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Mobile OS Applications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86" name="Google Shape;1586;p142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200" b="1" dirty="0">
                <a:latin typeface="Segoe UI" panose="020B0502040204020203" pitchFamily="34" charset="0"/>
                <a:cs typeface="Segoe UI" panose="020B0502040204020203" pitchFamily="34" charset="0"/>
              </a:rPr>
              <a:t>Smartphones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, Android.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Tablets: iPads, Android tablets.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Internet of Things (</a:t>
            </a:r>
            <a:r>
              <a:rPr lang="en-GB" sz="2000" b="1" dirty="0" err="1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IoT</a:t>
            </a: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)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Wearable devices, smart home devices.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1" name="Google Shape;1591;p143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275" y="245342"/>
            <a:ext cx="4166700" cy="4652815"/>
          </a:xfrm>
          <a:prstGeom prst="rect">
            <a:avLst/>
          </a:prstGeom>
        </p:spPr>
      </p:pic>
      <p:sp>
        <p:nvSpPr>
          <p:cNvPr id="1592" name="Google Shape;1592;p143"/>
          <p:cNvSpPr txBox="1">
            <a:spLocks noGrp="1"/>
          </p:cNvSpPr>
          <p:nvPr>
            <p:ph type="title"/>
          </p:nvPr>
        </p:nvSpPr>
        <p:spPr>
          <a:xfrm>
            <a:off x="566250" y="83689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Security Issues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3" name="Google Shape;1593;p143"/>
          <p:cNvSpPr txBox="1">
            <a:spLocks noGrp="1"/>
          </p:cNvSpPr>
          <p:nvPr>
            <p:ph type="body" idx="1"/>
          </p:nvPr>
        </p:nvSpPr>
        <p:spPr>
          <a:xfrm>
            <a:off x="566250" y="1059953"/>
            <a:ext cx="3986700" cy="3838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ct val="170000"/>
              <a:buFont typeface="Arial" panose="020B0604020202020204" pitchFamily="34" charset="0"/>
              <a:buChar char="•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Malware: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Viruses, worms, </a:t>
            </a: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trojans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targeting OS vulnerabilities.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SzPct val="170000"/>
              <a:buFont typeface="Arial" panose="020B0604020202020204" pitchFamily="34" charset="0"/>
              <a:buChar char="•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Data Breaches: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Unauthorized access to sensitive data.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Phishing: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Deceptive attempts to steal user credentials.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Denial of Service (</a:t>
            </a:r>
            <a:r>
              <a:rPr lang="en-GB" sz="2000" b="1" dirty="0" err="1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DoS</a:t>
            </a: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)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Overwhelming systems to make them unavailable.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8" name="Google Shape;1598;p144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03" y="600396"/>
            <a:ext cx="4166700" cy="3986351"/>
          </a:xfrm>
          <a:prstGeom prst="rect">
            <a:avLst/>
          </a:prstGeom>
        </p:spPr>
      </p:pic>
      <p:sp>
        <p:nvSpPr>
          <p:cNvPr id="1599" name="Google Shape;1599;p144"/>
          <p:cNvSpPr txBox="1">
            <a:spLocks noGrp="1"/>
          </p:cNvSpPr>
          <p:nvPr>
            <p:ph type="title"/>
          </p:nvPr>
        </p:nvSpPr>
        <p:spPr>
          <a:xfrm>
            <a:off x="4608056" y="260670"/>
            <a:ext cx="40935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Security Deployment Methods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00" name="Google Shape;1600;p144"/>
          <p:cNvSpPr txBox="1">
            <a:spLocks noGrp="1"/>
          </p:cNvSpPr>
          <p:nvPr>
            <p:ph type="body" idx="1"/>
          </p:nvPr>
        </p:nvSpPr>
        <p:spPr>
          <a:xfrm>
            <a:off x="4608056" y="701840"/>
            <a:ext cx="3986700" cy="4319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100" b="1" dirty="0">
                <a:latin typeface="Segoe UI" panose="020B0502040204020203" pitchFamily="34" charset="0"/>
                <a:cs typeface="Segoe UI" panose="020B0502040204020203" pitchFamily="34" charset="0"/>
              </a:rPr>
              <a:t>Authentication</a:t>
            </a:r>
            <a:r>
              <a:rPr lang="en-GB" sz="2100" dirty="0">
                <a:latin typeface="Segoe UI" panose="020B0502040204020203" pitchFamily="34" charset="0"/>
                <a:cs typeface="Segoe UI" panose="020B0502040204020203" pitchFamily="34" charset="0"/>
              </a:rPr>
              <a:t>: Verifying user identity (passwords, biometrics).</a:t>
            </a:r>
            <a:endParaRPr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100" b="1" dirty="0">
                <a:latin typeface="Segoe UI" panose="020B0502040204020203" pitchFamily="34" charset="0"/>
                <a:cs typeface="Segoe UI" panose="020B0502040204020203" pitchFamily="34" charset="0"/>
              </a:rPr>
              <a:t>Encryption:</a:t>
            </a:r>
            <a:r>
              <a:rPr lang="en-GB" sz="2100" dirty="0">
                <a:latin typeface="Segoe UI" panose="020B0502040204020203" pitchFamily="34" charset="0"/>
                <a:cs typeface="Segoe UI" panose="020B0502040204020203" pitchFamily="34" charset="0"/>
              </a:rPr>
              <a:t> Protecting data confidentiality using cryptographic algorithms.</a:t>
            </a:r>
            <a:endParaRPr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100" b="1" dirty="0">
                <a:latin typeface="Segoe UI" panose="020B0502040204020203" pitchFamily="34" charset="0"/>
                <a:cs typeface="Segoe UI" panose="020B0502040204020203" pitchFamily="34" charset="0"/>
              </a:rPr>
              <a:t>Firewalls:</a:t>
            </a:r>
            <a:r>
              <a:rPr lang="en-GB" sz="2100" dirty="0">
                <a:latin typeface="Segoe UI" panose="020B0502040204020203" pitchFamily="34" charset="0"/>
                <a:cs typeface="Segoe UI" panose="020B0502040204020203" pitchFamily="34" charset="0"/>
              </a:rPr>
              <a:t> Controlling network traffic to prevent unauthorized access.</a:t>
            </a:r>
            <a:endParaRPr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100" b="1" dirty="0">
                <a:latin typeface="Segoe UI" panose="020B0502040204020203" pitchFamily="34" charset="0"/>
                <a:cs typeface="Segoe UI" panose="020B0502040204020203" pitchFamily="34" charset="0"/>
              </a:rPr>
              <a:t>Antivirus Software: </a:t>
            </a:r>
            <a:r>
              <a:rPr lang="en-GB" sz="2100" dirty="0">
                <a:latin typeface="Segoe UI" panose="020B0502040204020203" pitchFamily="34" charset="0"/>
                <a:cs typeface="Segoe UI" panose="020B0502040204020203" pitchFamily="34" charset="0"/>
              </a:rPr>
              <a:t>Detecting and removing malware</a:t>
            </a:r>
            <a:r>
              <a:rPr lang="en-GB" sz="2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5" name="Google Shape;1605;p145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275" y="488400"/>
            <a:ext cx="4166700" cy="4166700"/>
          </a:xfrm>
          <a:prstGeom prst="rect">
            <a:avLst/>
          </a:prstGeom>
        </p:spPr>
      </p:pic>
      <p:sp>
        <p:nvSpPr>
          <p:cNvPr id="1606" name="Google Shape;1606;p145"/>
          <p:cNvSpPr txBox="1">
            <a:spLocks noGrp="1"/>
          </p:cNvSpPr>
          <p:nvPr>
            <p:ph type="title"/>
          </p:nvPr>
        </p:nvSpPr>
        <p:spPr>
          <a:xfrm>
            <a:off x="566250" y="105812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Memory Wall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07" name="Google Shape;1607;p145"/>
          <p:cNvSpPr txBox="1">
            <a:spLocks noGrp="1"/>
          </p:cNvSpPr>
          <p:nvPr>
            <p:ph type="body" idx="1"/>
          </p:nvPr>
        </p:nvSpPr>
        <p:spPr>
          <a:xfrm>
            <a:off x="566250" y="11541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100" b="1" dirty="0">
                <a:latin typeface="Segoe UI" panose="020B0502040204020203" pitchFamily="34" charset="0"/>
                <a:cs typeface="Segoe UI" panose="020B0502040204020203" pitchFamily="34" charset="0"/>
              </a:rPr>
              <a:t>Memory Wall: </a:t>
            </a:r>
            <a:r>
              <a:rPr lang="en-GB" sz="2100" dirty="0">
                <a:latin typeface="Segoe UI" panose="020B0502040204020203" pitchFamily="34" charset="0"/>
                <a:cs typeface="Segoe UI" panose="020B0502040204020203" pitchFamily="34" charset="0"/>
              </a:rPr>
              <a:t>The widening gap between CPU speed and memory access speed.</a:t>
            </a:r>
            <a:endParaRPr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100" dirty="0">
                <a:latin typeface="Segoe UI" panose="020B0502040204020203" pitchFamily="34" charset="0"/>
                <a:cs typeface="Segoe UI" panose="020B0502040204020203" pitchFamily="34" charset="0"/>
              </a:rPr>
              <a:t>CPUs are getting faster, but memory isn't keeping up.</a:t>
            </a:r>
            <a:endParaRPr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100" dirty="0">
                <a:latin typeface="Segoe UI" panose="020B0502040204020203" pitchFamily="34" charset="0"/>
                <a:cs typeface="Segoe UI" panose="020B0502040204020203" pitchFamily="34" charset="0"/>
              </a:rPr>
              <a:t>This disparity leads to </a:t>
            </a:r>
            <a:r>
              <a:rPr lang="en-GB" sz="2100" i="1" dirty="0">
                <a:latin typeface="Segoe UI" panose="020B0502040204020203" pitchFamily="34" charset="0"/>
                <a:cs typeface="Segoe UI" panose="020B0502040204020203" pitchFamily="34" charset="0"/>
              </a:rPr>
              <a:t>performance bottlenecks</a:t>
            </a:r>
            <a:r>
              <a:rPr lang="en-GB" sz="21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100" b="1" dirty="0">
                <a:latin typeface="Segoe UI" panose="020B0502040204020203" pitchFamily="34" charset="0"/>
                <a:cs typeface="Segoe UI" panose="020B0502040204020203" pitchFamily="34" charset="0"/>
              </a:rPr>
              <a:t>Impact:</a:t>
            </a:r>
            <a:r>
              <a:rPr lang="en-GB" sz="2100" dirty="0">
                <a:latin typeface="Segoe UI" panose="020B0502040204020203" pitchFamily="34" charset="0"/>
                <a:cs typeface="Segoe UI" panose="020B0502040204020203" pitchFamily="34" charset="0"/>
              </a:rPr>
              <a:t> Limits overall system performance</a:t>
            </a:r>
            <a:r>
              <a:rPr lang="en-GB" dirty="0"/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6" name="Google Shape;1486;p128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300" y="309328"/>
            <a:ext cx="4166700" cy="4432278"/>
          </a:xfrm>
          <a:prstGeom prst="rect">
            <a:avLst/>
          </a:prstGeom>
        </p:spPr>
      </p:pic>
      <p:sp>
        <p:nvSpPr>
          <p:cNvPr id="1487" name="Google Shape;1487;p12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Introduction to Operating Systems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88" name="Google Shape;1488;p128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6759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OS: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Core software managing hardware and software resources.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Acts as an interface between users and hardware.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Provides essential services: resource allocation, process management, I/O handling.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Critical for system efficiency and </a:t>
            </a:r>
            <a:r>
              <a:rPr lang="en-GB" sz="2000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stability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2" name="Google Shape;1612;p146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282" y="564759"/>
            <a:ext cx="4166700" cy="3977744"/>
          </a:xfrm>
          <a:prstGeom prst="rect">
            <a:avLst/>
          </a:prstGeom>
        </p:spPr>
      </p:pic>
      <p:sp>
        <p:nvSpPr>
          <p:cNvPr id="1613" name="Google Shape;1613;p146"/>
          <p:cNvSpPr txBox="1">
            <a:spLocks noGrp="1"/>
          </p:cNvSpPr>
          <p:nvPr>
            <p:ph type="title"/>
          </p:nvPr>
        </p:nvSpPr>
        <p:spPr>
          <a:xfrm>
            <a:off x="566250" y="-3054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Bottlenecks &amp;</a:t>
            </a:r>
            <a: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14" name="Google Shape;1614;p146"/>
          <p:cNvSpPr txBox="1">
            <a:spLocks noGrp="1"/>
          </p:cNvSpPr>
          <p:nvPr>
            <p:ph type="body" idx="1"/>
          </p:nvPr>
        </p:nvSpPr>
        <p:spPr>
          <a:xfrm>
            <a:off x="566250" y="870155"/>
            <a:ext cx="3986700" cy="3535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CPU Limits: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Overloaded CPUs can limit performance.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I/O Limits: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Slow I/O operations can cause delays.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Memory Wall: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Disparity between CPU and memory speeds.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Future Trends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Focus on efficient resource management, security, and addressing hardware limitations.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7634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44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4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                </a:t>
            </a:r>
            <a:r>
              <a:rPr lang="en-US" sz="4800" b="1" dirty="0" smtClean="0">
                <a:solidFill>
                  <a:srgbClr val="00336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  <a:endParaRPr 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58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3" name="Google Shape;1493;p1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997" b="1987"/>
          <a:stretch/>
        </p:blipFill>
        <p:spPr>
          <a:xfrm>
            <a:off x="4977275" y="0"/>
            <a:ext cx="4166700" cy="5143501"/>
          </a:xfrm>
          <a:prstGeom prst="rect">
            <a:avLst/>
          </a:prstGeom>
        </p:spPr>
      </p:pic>
      <p:sp>
        <p:nvSpPr>
          <p:cNvPr id="1494" name="Google Shape;1494;p129"/>
          <p:cNvSpPr txBox="1">
            <a:spLocks noGrp="1"/>
          </p:cNvSpPr>
          <p:nvPr>
            <p:ph type="title"/>
          </p:nvPr>
        </p:nvSpPr>
        <p:spPr>
          <a:xfrm>
            <a:off x="566250" y="113187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Evolution of Operating Systems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95" name="Google Shape;1495;p129"/>
          <p:cNvSpPr txBox="1">
            <a:spLocks noGrp="1"/>
          </p:cNvSpPr>
          <p:nvPr>
            <p:ph type="body" idx="1"/>
          </p:nvPr>
        </p:nvSpPr>
        <p:spPr>
          <a:xfrm>
            <a:off x="566250" y="714822"/>
            <a:ext cx="3986700" cy="4756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Batch Systems: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Early OS, processed jobs sequentially.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Multiprogramming: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Allowed multiple programs to share CPU.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Time-Sharing: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Interactive systems with quick response times.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Modern OS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Complex, feature-rich, supporting diverse applications.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Key </a:t>
            </a:r>
            <a:r>
              <a:rPr lang="en-GB" sz="2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milestones: </a:t>
            </a:r>
            <a:r>
              <a:rPr lang="en-GB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UNIX ,Linux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1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997" b="1987"/>
          <a:stretch/>
        </p:blipFill>
        <p:spPr>
          <a:xfrm>
            <a:off x="0" y="0"/>
            <a:ext cx="4166700" cy="5143501"/>
          </a:xfrm>
          <a:prstGeom prst="rect">
            <a:avLst/>
          </a:prstGeom>
        </p:spPr>
      </p:pic>
      <p:sp>
        <p:nvSpPr>
          <p:cNvPr id="1501" name="Google Shape;1501;p130"/>
          <p:cNvSpPr txBox="1">
            <a:spLocks noGrp="1"/>
          </p:cNvSpPr>
          <p:nvPr>
            <p:ph type="title"/>
          </p:nvPr>
        </p:nvSpPr>
        <p:spPr>
          <a:xfrm>
            <a:off x="4760382" y="282793"/>
            <a:ext cx="40935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New Trends in Operating Systems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2" name="Google Shape;1502;p130"/>
          <p:cNvSpPr txBox="1">
            <a:spLocks noGrp="1"/>
          </p:cNvSpPr>
          <p:nvPr>
            <p:ph type="body" idx="1"/>
          </p:nvPr>
        </p:nvSpPr>
        <p:spPr>
          <a:xfrm>
            <a:off x="4651550" y="1085298"/>
            <a:ext cx="3986700" cy="4065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Real-Time OS (RTOS):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For time-critical applications.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Distributed OS: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Manages multiple networked systems as one.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Cloud OS: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Virtualized resource management in the cloud.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Mobile OS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Tailored for smartphones, tablets, and </a:t>
            </a: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IoT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devices.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7" name="Google Shape;1507;p13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9" y="683268"/>
            <a:ext cx="4166700" cy="3873983"/>
          </a:xfrm>
          <a:prstGeom prst="rect">
            <a:avLst/>
          </a:prstGeom>
        </p:spPr>
      </p:pic>
      <p:sp>
        <p:nvSpPr>
          <p:cNvPr id="1508" name="Google Shape;1508;p131"/>
          <p:cNvSpPr txBox="1">
            <a:spLocks noGrp="1"/>
          </p:cNvSpPr>
          <p:nvPr>
            <p:ph type="title"/>
          </p:nvPr>
        </p:nvSpPr>
        <p:spPr>
          <a:xfrm>
            <a:off x="4651550" y="445025"/>
            <a:ext cx="40935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Real-Time OS Concept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9" name="Google Shape;1509;p131"/>
          <p:cNvSpPr txBox="1">
            <a:spLocks noGrp="1"/>
          </p:cNvSpPr>
          <p:nvPr>
            <p:ph type="body" idx="1"/>
          </p:nvPr>
        </p:nvSpPr>
        <p:spPr>
          <a:xfrm>
            <a:off x="4651550" y="10779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RTOS: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Designed for applications requiring time-bound execution.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Guarantees response within specific </a:t>
            </a:r>
            <a:r>
              <a:rPr lang="en-GB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time constraints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Critical in systems where delays can be catastrophic.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Examples: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Industrial control, aerospace, robotics.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4" name="Google Shape;1514;p132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275" y="71730"/>
            <a:ext cx="4166701" cy="5000041"/>
          </a:xfrm>
          <a:prstGeom prst="rect">
            <a:avLst/>
          </a:prstGeom>
        </p:spPr>
      </p:pic>
      <p:sp>
        <p:nvSpPr>
          <p:cNvPr id="1515" name="Google Shape;1515;p13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RTOS Characteristics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16" name="Google Shape;1516;p132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Low Latency: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Minimal delay in responding to events.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Determinism: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Predictable execution times.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Reliability: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High uptime and fault tolerance.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Priority-Based Scheduling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Prioritizescritical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tasks.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1" name="Google Shape;1521;p133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2058"/>
            <a:ext cx="4166701" cy="3930445"/>
          </a:xfrm>
          <a:prstGeom prst="rect">
            <a:avLst/>
          </a:prstGeom>
        </p:spPr>
      </p:pic>
      <p:sp>
        <p:nvSpPr>
          <p:cNvPr id="1522" name="Google Shape;1522;p133"/>
          <p:cNvSpPr txBox="1">
            <a:spLocks noGrp="1"/>
          </p:cNvSpPr>
          <p:nvPr>
            <p:ph type="title"/>
          </p:nvPr>
        </p:nvSpPr>
        <p:spPr>
          <a:xfrm>
            <a:off x="4651550" y="356535"/>
            <a:ext cx="40935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RTOS Applications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3" name="Google Shape;1523;p133"/>
          <p:cNvSpPr txBox="1">
            <a:spLocks noGrp="1"/>
          </p:cNvSpPr>
          <p:nvPr>
            <p:ph type="body" idx="1"/>
          </p:nvPr>
        </p:nvSpPr>
        <p:spPr>
          <a:xfrm>
            <a:off x="4651550" y="859934"/>
            <a:ext cx="3986700" cy="43462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Embedded Systems: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Washing Machines, Microwaves, etc.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Medical Devices: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Patient monitoring systems, MRI machines.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Automotive: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Engine control, anti-lock braking systems (ABS).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Industrial Automation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Robotics, process control systems.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8" name="Google Shape;1528;p134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90" y="353692"/>
            <a:ext cx="4166701" cy="4306798"/>
          </a:xfrm>
          <a:prstGeom prst="rect">
            <a:avLst/>
          </a:prstGeom>
        </p:spPr>
      </p:pic>
      <p:sp>
        <p:nvSpPr>
          <p:cNvPr id="1529" name="Google Shape;1529;p134"/>
          <p:cNvSpPr txBox="1">
            <a:spLocks noGrp="1"/>
          </p:cNvSpPr>
          <p:nvPr>
            <p:ph type="title"/>
          </p:nvPr>
        </p:nvSpPr>
        <p:spPr>
          <a:xfrm>
            <a:off x="4651550" y="445025"/>
            <a:ext cx="40935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Distributed OS Concept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0" name="Google Shape;1530;p134"/>
          <p:cNvSpPr txBox="1">
            <a:spLocks noGrp="1"/>
          </p:cNvSpPr>
          <p:nvPr>
            <p:ph type="body" idx="1"/>
          </p:nvPr>
        </p:nvSpPr>
        <p:spPr>
          <a:xfrm>
            <a:off x="4651550" y="10779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Distributed OS: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Manages a network of independent computers as a single system.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Provides resource sharing and fault tolerance.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Enhances system scalability and </a:t>
            </a:r>
            <a:r>
              <a:rPr lang="en-GB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performance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135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300" y="392398"/>
            <a:ext cx="4166700" cy="4341834"/>
          </a:xfrm>
          <a:prstGeom prst="rect">
            <a:avLst/>
          </a:prstGeom>
        </p:spPr>
      </p:pic>
      <p:sp>
        <p:nvSpPr>
          <p:cNvPr id="1536" name="Google Shape;1536;p13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Distributed OS Characteristics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7" name="Google Shape;1537;p135"/>
          <p:cNvSpPr txBox="1">
            <a:spLocks noGrp="1"/>
          </p:cNvSpPr>
          <p:nvPr>
            <p:ph type="body" idx="1"/>
          </p:nvPr>
        </p:nvSpPr>
        <p:spPr>
          <a:xfrm>
            <a:off x="566250" y="1382724"/>
            <a:ext cx="3986700" cy="3631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Scalability: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Ability to add more nodes to the system.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Transparency: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Hides the distributed nature from users.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Fault Tolerance: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Continues operating despite node failures.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000" b="1" dirty="0">
                <a:latin typeface="Segoe UI" panose="020B0502040204020203" pitchFamily="34" charset="0"/>
                <a:ea typeface="Inter"/>
                <a:cs typeface="Segoe UI" panose="020B0502040204020203" pitchFamily="34" charset="0"/>
                <a:sym typeface="Inter"/>
              </a:rPr>
              <a:t>Resource Sharing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Allows sharing of hardware and software resources.</a:t>
            </a:r>
            <a:endParaRPr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F9744D"/>
      </a:accent1>
      <a:accent2>
        <a:srgbClr val="E1F0C4"/>
      </a:accent2>
      <a:accent3>
        <a:srgbClr val="6BAB90"/>
      </a:accent3>
      <a:accent4>
        <a:srgbClr val="A4CCBB"/>
      </a:accent4>
      <a:accent5>
        <a:srgbClr val="3EABCA"/>
      </a:accent5>
      <a:accent6>
        <a:srgbClr val="C3455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767</Words>
  <Application>Microsoft Office PowerPoint</Application>
  <PresentationFormat>On-screen Show (16:9)</PresentationFormat>
  <Paragraphs>104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Hanken Grotesk</vt:lpstr>
      <vt:lpstr>Space Grotesk SemiBold</vt:lpstr>
      <vt:lpstr>Poppins</vt:lpstr>
      <vt:lpstr>Segoe UI</vt:lpstr>
      <vt:lpstr>Space Grotesk</vt:lpstr>
      <vt:lpstr>Arial</vt:lpstr>
      <vt:lpstr>Lobster</vt:lpstr>
      <vt:lpstr>Fredoka</vt:lpstr>
      <vt:lpstr>Inter</vt:lpstr>
      <vt:lpstr>Calibri</vt:lpstr>
      <vt:lpstr>Inter Medium</vt:lpstr>
      <vt:lpstr>Simple Light</vt:lpstr>
      <vt:lpstr>New Trends in Operating System</vt:lpstr>
      <vt:lpstr>Introduction to Operating Systems</vt:lpstr>
      <vt:lpstr>Evolution of Operating Systems</vt:lpstr>
      <vt:lpstr>New Trends in Operating Systems</vt:lpstr>
      <vt:lpstr>Real-Time OS Concept</vt:lpstr>
      <vt:lpstr>RTOS Characteristics</vt:lpstr>
      <vt:lpstr>RTOS Applications</vt:lpstr>
      <vt:lpstr>Distributed OS Concept</vt:lpstr>
      <vt:lpstr>Distributed OS Characteristics</vt:lpstr>
      <vt:lpstr>Distributed OS Applications</vt:lpstr>
      <vt:lpstr>Cloud OS Concept</vt:lpstr>
      <vt:lpstr>Cloud OS Characteristics</vt:lpstr>
      <vt:lpstr>Cloud OS Applications</vt:lpstr>
      <vt:lpstr>Mobile OS Concept</vt:lpstr>
      <vt:lpstr>Mobile OS Characteristics</vt:lpstr>
      <vt:lpstr>Mobile OS Applications</vt:lpstr>
      <vt:lpstr>Security Issues</vt:lpstr>
      <vt:lpstr>Security Deployment Methods</vt:lpstr>
      <vt:lpstr>Memory Wall</vt:lpstr>
      <vt:lpstr>Bottlenecks &amp; Conclusion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Operating Systems</dc:title>
  <dc:creator>priya chand</dc:creator>
  <cp:lastModifiedBy>Microsoft account</cp:lastModifiedBy>
  <cp:revision>17</cp:revision>
  <dcterms:modified xsi:type="dcterms:W3CDTF">2026-01-29T02:01:16Z</dcterms:modified>
</cp:coreProperties>
</file>